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56" r:id="rId2"/>
    <p:sldId id="258" r:id="rId3"/>
    <p:sldId id="267" r:id="rId4"/>
    <p:sldId id="260" r:id="rId5"/>
    <p:sldId id="266" r:id="rId6"/>
    <p:sldId id="257" r:id="rId7"/>
    <p:sldId id="261" r:id="rId8"/>
    <p:sldId id="268"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2F"/>
    <a:srgbClr val="00421E"/>
    <a:srgbClr val="FC5D04"/>
    <a:srgbClr val="F396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4" d="100"/>
          <a:sy n="104" d="100"/>
        </p:scale>
        <p:origin x="14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D0F569-AC90-44EB-9EF4-4E5C2F5D823C}" type="datetime1">
              <a:rPr lang="en-US" smtClean="0"/>
              <a:t>1/25/2023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69347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CD8B30-1B71-45A1-8314-D59C86F581E1}" type="datetime1">
              <a:rPr lang="en-US" smtClean="0"/>
              <a:pPr/>
              <a:t>1/25/2023</a:t>
            </a:fld>
            <a:endParaRPr lang="en-US" b="1" dirty="0"/>
          </a:p>
        </p:txBody>
      </p:sp>
      <p:sp>
        <p:nvSpPr>
          <p:cNvPr id="6" name="Footer Placeholder 5"/>
          <p:cNvSpPr>
            <a:spLocks noGrp="1"/>
          </p:cNvSpPr>
          <p:nvPr>
            <p:ph type="ftr" sz="quarter" idx="11"/>
          </p:nvPr>
        </p:nvSpPr>
        <p:spPr/>
        <p:txBody>
          <a:bodyPr/>
          <a:lstStyle/>
          <a:p>
            <a:r>
              <a:rPr lang="en-US"/>
              <a:t>Sample Footer Text</a:t>
            </a:r>
            <a:endParaRPr lang="en-US" b="1"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455149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CD8B30-1B71-45A1-8314-D59C86F581E1}" type="datetime1">
              <a:rPr lang="en-US" smtClean="0"/>
              <a:pPr/>
              <a:t>1/25/2023</a:t>
            </a:fld>
            <a:endParaRPr lang="en-US" b="1" dirty="0"/>
          </a:p>
        </p:txBody>
      </p:sp>
      <p:sp>
        <p:nvSpPr>
          <p:cNvPr id="6" name="Footer Placeholder 5"/>
          <p:cNvSpPr>
            <a:spLocks noGrp="1"/>
          </p:cNvSpPr>
          <p:nvPr>
            <p:ph type="ftr" sz="quarter" idx="11"/>
          </p:nvPr>
        </p:nvSpPr>
        <p:spPr/>
        <p:txBody>
          <a:bodyPr/>
          <a:lstStyle/>
          <a:p>
            <a:r>
              <a:rPr lang="en-US"/>
              <a:t>Sample Footer Text</a:t>
            </a:r>
            <a:endParaRPr lang="en-US" b="1"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0250726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CD8B30-1B71-45A1-8314-D59C86F581E1}" type="datetime1">
              <a:rPr lang="en-US" smtClean="0"/>
              <a:pPr/>
              <a:t>1/25/2023</a:t>
            </a:fld>
            <a:endParaRPr lang="en-US" b="1" dirty="0"/>
          </a:p>
        </p:txBody>
      </p:sp>
      <p:sp>
        <p:nvSpPr>
          <p:cNvPr id="6" name="Footer Placeholder 5"/>
          <p:cNvSpPr>
            <a:spLocks noGrp="1"/>
          </p:cNvSpPr>
          <p:nvPr>
            <p:ph type="ftr" sz="quarter" idx="11"/>
          </p:nvPr>
        </p:nvSpPr>
        <p:spPr/>
        <p:txBody>
          <a:bodyPr/>
          <a:lstStyle/>
          <a:p>
            <a:r>
              <a:rPr lang="en-US"/>
              <a:t>Sample Footer Text</a:t>
            </a:r>
            <a:endParaRPr lang="en-US" b="1"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b="1"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72792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CD8B30-1B71-45A1-8314-D59C86F581E1}" type="datetime1">
              <a:rPr lang="en-US" smtClean="0"/>
              <a:pPr/>
              <a:t>1/25/2023</a:t>
            </a:fld>
            <a:endParaRPr lang="en-US" b="1" dirty="0"/>
          </a:p>
        </p:txBody>
      </p:sp>
      <p:sp>
        <p:nvSpPr>
          <p:cNvPr id="6" name="Footer Placeholder 5"/>
          <p:cNvSpPr>
            <a:spLocks noGrp="1"/>
          </p:cNvSpPr>
          <p:nvPr>
            <p:ph type="ftr" sz="quarter" idx="11"/>
          </p:nvPr>
        </p:nvSpPr>
        <p:spPr/>
        <p:txBody>
          <a:bodyPr/>
          <a:lstStyle/>
          <a:p>
            <a:r>
              <a:rPr lang="en-US"/>
              <a:t>Sample Footer Text</a:t>
            </a:r>
            <a:endParaRPr lang="en-US" b="1"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7687188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ECD8B30-1B71-45A1-8314-D59C86F581E1}" type="datetime1">
              <a:rPr lang="en-US" smtClean="0"/>
              <a:pPr/>
              <a:t>1/25/2023</a:t>
            </a:fld>
            <a:endParaRPr lang="en-US" b="1" dirty="0"/>
          </a:p>
        </p:txBody>
      </p:sp>
      <p:sp>
        <p:nvSpPr>
          <p:cNvPr id="4" name="Footer Placeholder 3"/>
          <p:cNvSpPr>
            <a:spLocks noGrp="1"/>
          </p:cNvSpPr>
          <p:nvPr>
            <p:ph type="ftr" sz="quarter" idx="11"/>
          </p:nvPr>
        </p:nvSpPr>
        <p:spPr/>
        <p:txBody>
          <a:bodyPr/>
          <a:lstStyle/>
          <a:p>
            <a:r>
              <a:rPr lang="en-US"/>
              <a:t>Sample Footer Text</a:t>
            </a:r>
            <a:endParaRPr lang="en-US" b="1" dirty="0"/>
          </a:p>
        </p:txBody>
      </p:sp>
      <p:sp>
        <p:nvSpPr>
          <p:cNvPr id="5" name="Slide Number Placeholder 4"/>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8146686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ECD8B30-1B71-45A1-8314-D59C86F581E1}" type="datetime1">
              <a:rPr lang="en-US" smtClean="0"/>
              <a:pPr/>
              <a:t>1/25/2023</a:t>
            </a:fld>
            <a:endParaRPr lang="en-US" b="1" dirty="0"/>
          </a:p>
        </p:txBody>
      </p:sp>
      <p:sp>
        <p:nvSpPr>
          <p:cNvPr id="4" name="Footer Placeholder 3"/>
          <p:cNvSpPr>
            <a:spLocks noGrp="1"/>
          </p:cNvSpPr>
          <p:nvPr>
            <p:ph type="ftr" sz="quarter" idx="11"/>
          </p:nvPr>
        </p:nvSpPr>
        <p:spPr/>
        <p:txBody>
          <a:bodyPr/>
          <a:lstStyle/>
          <a:p>
            <a:r>
              <a:rPr lang="en-US"/>
              <a:t>Sample Footer Text</a:t>
            </a:r>
            <a:endParaRPr lang="en-US" b="1" dirty="0"/>
          </a:p>
        </p:txBody>
      </p:sp>
      <p:sp>
        <p:nvSpPr>
          <p:cNvPr id="5" name="Slide Number Placeholder 4"/>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174863025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A7D41-E8B7-4A0B-B861-3EC4AE88917D}" type="datetime1">
              <a:rPr lang="en-US" smtClean="0"/>
              <a:t>1/25/2023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3802127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34823-0B19-4B4E-A643-7A3B0A3D24D6}" type="datetime1">
              <a:rPr lang="en-US" smtClean="0"/>
              <a:t>1/25/2023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358456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D79EF-17C8-45D8-9866-DAF5723FC604}" type="datetime1">
              <a:rPr lang="en-US" smtClean="0"/>
              <a:t>1/25/2023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413659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C2ADC-3680-4013-A757-E4663495DB98}" type="datetime1">
              <a:rPr lang="en-US" smtClean="0"/>
              <a:t>1/25/2023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62111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1BA94-5DCA-4F19-960F-0FB2BD5EE85A}" type="datetime1">
              <a:rPr lang="en-US" smtClean="0"/>
              <a:t>1/25/2023</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350331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BED947-38D9-44AC-8B89-E79758333B77}" type="datetime1">
              <a:rPr lang="en-US" smtClean="0"/>
              <a:t>1/25/2023</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20494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1E23F-BD3C-4F23-B116-2B758120C8AC}" type="datetime1">
              <a:rPr lang="en-US" smtClean="0"/>
              <a:t>1/25/2023</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416743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CFAA9-6D59-4D98-869E-ACBDB83B2CA4}" type="datetime1">
              <a:rPr lang="en-US" smtClean="0"/>
              <a:t>1/25/2023</a:t>
            </a:fld>
            <a:endParaRPr lang="en-US"/>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54333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410804-27E3-430A-BB42-B831260DE39A}" type="datetime1">
              <a:rPr lang="en-US" smtClean="0"/>
              <a:t>1/25/2023</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131805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22DE3-3D1A-4D53-B9A6-6C7463B8C992}" type="datetime1">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00808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19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ECD8B30-1B71-45A1-8314-D59C86F581E1}" type="datetime1">
              <a:rPr lang="en-US" smtClean="0"/>
              <a:pPr/>
              <a:t>1/25/2023</a:t>
            </a:fld>
            <a:endParaRPr lang="en-US" b="1"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Sample Footer Text</a:t>
            </a:r>
            <a:endParaRPr lang="en-US" b="1"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914009245"/>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hyperlink" Target="https://www.kith.org/words/1997/03/23/limerick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cdigitalpress.org/book/rhetoric-of-participation/introduction.html" TargetMode="External"/><Relationship Id="rId2" Type="http://schemas.openxmlformats.org/officeDocument/2006/relationships/hyperlink" Target="https://www.kith.org/words/1997/03/23/limerick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F6A3-C651-4653-AE7E-4D3F9429BECA}"/>
              </a:ext>
            </a:extLst>
          </p:cNvPr>
          <p:cNvSpPr>
            <a:spLocks noGrp="1"/>
          </p:cNvSpPr>
          <p:nvPr>
            <p:ph type="ctrTitle"/>
          </p:nvPr>
        </p:nvSpPr>
        <p:spPr>
          <a:xfrm>
            <a:off x="1" y="814280"/>
            <a:ext cx="3048000" cy="2788729"/>
          </a:xfrm>
        </p:spPr>
        <p:txBody>
          <a:bodyPr anchor="ctr">
            <a:normAutofit/>
          </a:bodyPr>
          <a:lstStyle/>
          <a:p>
            <a:br>
              <a:rPr lang="en-US" sz="3600" dirty="0"/>
            </a:br>
            <a:br>
              <a:rPr lang="en-US" sz="3600" dirty="0"/>
            </a:br>
            <a:r>
              <a:rPr lang="en-US" sz="3600" dirty="0">
                <a:solidFill>
                  <a:srgbClr val="0070C0"/>
                </a:solidFill>
              </a:rPr>
              <a:t>day one</a:t>
            </a:r>
          </a:p>
        </p:txBody>
      </p:sp>
      <p:sp>
        <p:nvSpPr>
          <p:cNvPr id="3" name="Subtitle 2">
            <a:extLst>
              <a:ext uri="{FF2B5EF4-FFF2-40B4-BE49-F238E27FC236}">
                <a16:creationId xmlns:a16="http://schemas.microsoft.com/office/drawing/2014/main" id="{0C91F0A2-B9BB-43CE-8332-A763153245E8}"/>
              </a:ext>
            </a:extLst>
          </p:cNvPr>
          <p:cNvSpPr>
            <a:spLocks noGrp="1"/>
          </p:cNvSpPr>
          <p:nvPr>
            <p:ph type="subTitle" idx="1"/>
          </p:nvPr>
        </p:nvSpPr>
        <p:spPr>
          <a:xfrm>
            <a:off x="-88851" y="4403641"/>
            <a:ext cx="3225702" cy="1107548"/>
          </a:xfrm>
        </p:spPr>
        <p:txBody>
          <a:bodyPr>
            <a:normAutofit fontScale="70000" lnSpcReduction="20000"/>
          </a:bodyPr>
          <a:lstStyle/>
          <a:p>
            <a:r>
              <a:rPr lang="en-US" dirty="0">
                <a:solidFill>
                  <a:srgbClr val="0070C0"/>
                </a:solidFill>
              </a:rPr>
              <a:t>ENG 4420</a:t>
            </a:r>
          </a:p>
          <a:p>
            <a:r>
              <a:rPr lang="en-US" dirty="0">
                <a:solidFill>
                  <a:srgbClr val="0070C0"/>
                </a:solidFill>
              </a:rPr>
              <a:t>20</a:t>
            </a:r>
            <a:r>
              <a:rPr lang="en-US" baseline="30000" dirty="0">
                <a:solidFill>
                  <a:srgbClr val="0070C0"/>
                </a:solidFill>
              </a:rPr>
              <a:t>TH</a:t>
            </a:r>
            <a:r>
              <a:rPr lang="en-US" dirty="0">
                <a:solidFill>
                  <a:srgbClr val="0070C0"/>
                </a:solidFill>
              </a:rPr>
              <a:t> CENTURY BRITISH (&amp; IRISH) LITERATURE</a:t>
            </a:r>
          </a:p>
          <a:p>
            <a:r>
              <a:rPr lang="en-US" dirty="0">
                <a:solidFill>
                  <a:srgbClr val="0070C0"/>
                </a:solidFill>
              </a:rPr>
              <a:t>MARY </a:t>
            </a:r>
            <a:r>
              <a:rPr lang="en-US" dirty="0" err="1">
                <a:solidFill>
                  <a:srgbClr val="0070C0"/>
                </a:solidFill>
              </a:rPr>
              <a:t>McGLYNN</a:t>
            </a:r>
            <a:endParaRPr lang="en-US" dirty="0">
              <a:solidFill>
                <a:srgbClr val="0070C0"/>
              </a:solidFill>
            </a:endParaRPr>
          </a:p>
          <a:p>
            <a:endParaRPr lang="en-US" dirty="0"/>
          </a:p>
        </p:txBody>
      </p:sp>
      <p:pic>
        <p:nvPicPr>
          <p:cNvPr id="5" name="Picture 4">
            <a:extLst>
              <a:ext uri="{FF2B5EF4-FFF2-40B4-BE49-F238E27FC236}">
                <a16:creationId xmlns:a16="http://schemas.microsoft.com/office/drawing/2014/main" id="{390E0A1C-A64C-4BF3-89D6-60CB39C3E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020" y="0"/>
            <a:ext cx="9144000" cy="6858000"/>
          </a:xfrm>
          <a:prstGeom prst="rect">
            <a:avLst/>
          </a:prstGeom>
        </p:spPr>
      </p:pic>
    </p:spTree>
    <p:extLst>
      <p:ext uri="{BB962C8B-B14F-4D97-AF65-F5344CB8AC3E}">
        <p14:creationId xmlns:p14="http://schemas.microsoft.com/office/powerpoint/2010/main" val="249330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20CC-F5E1-46A4-9809-42E196042510}"/>
              </a:ext>
            </a:extLst>
          </p:cNvPr>
          <p:cNvSpPr>
            <a:spLocks noGrp="1"/>
          </p:cNvSpPr>
          <p:nvPr>
            <p:ph type="title"/>
          </p:nvPr>
        </p:nvSpPr>
        <p:spPr/>
        <p:txBody>
          <a:bodyPr/>
          <a:lstStyle/>
          <a:p>
            <a:r>
              <a:rPr lang="en-US" dirty="0">
                <a:solidFill>
                  <a:srgbClr val="0070C0"/>
                </a:solidFill>
                <a:effectLst>
                  <a:outerShdw blurRad="9525" dist="25400" dir="14640000" algn="tl" rotWithShape="0">
                    <a:schemeClr val="bg1">
                      <a:alpha val="55000"/>
                    </a:schemeClr>
                  </a:outerShdw>
                </a:effectLst>
              </a:rPr>
              <a:t>CLASS GOALS</a:t>
            </a:r>
          </a:p>
        </p:txBody>
      </p:sp>
      <p:sp>
        <p:nvSpPr>
          <p:cNvPr id="3" name="Content Placeholder 2">
            <a:extLst>
              <a:ext uri="{FF2B5EF4-FFF2-40B4-BE49-F238E27FC236}">
                <a16:creationId xmlns:a16="http://schemas.microsoft.com/office/drawing/2014/main" id="{7D7BFC7B-6BDA-471B-8CB5-1DAB9562E782}"/>
              </a:ext>
            </a:extLst>
          </p:cNvPr>
          <p:cNvSpPr>
            <a:spLocks noGrp="1"/>
          </p:cNvSpPr>
          <p:nvPr>
            <p:ph idx="1"/>
          </p:nvPr>
        </p:nvSpPr>
        <p:spPr>
          <a:xfrm>
            <a:off x="838200" y="1681018"/>
            <a:ext cx="10515600" cy="4876800"/>
          </a:xfrm>
        </p:spPr>
        <p:txBody>
          <a:bodyPr>
            <a:normAutofit fontScale="92500"/>
          </a:bodyPr>
          <a:lstStyle/>
          <a:p>
            <a:pPr>
              <a:lnSpc>
                <a:spcPct val="120000"/>
              </a:lnSpc>
            </a:pPr>
            <a:r>
              <a:rPr lang="en-US" sz="2400" b="0" i="0" dirty="0">
                <a:solidFill>
                  <a:srgbClr val="0070C0"/>
                </a:solidFill>
                <a:effectLst/>
              </a:rPr>
              <a:t>My overarching goal is for this to be a MEANINGFUL experience.</a:t>
            </a:r>
          </a:p>
          <a:p>
            <a:pPr>
              <a:lnSpc>
                <a:spcPct val="120000"/>
              </a:lnSpc>
            </a:pPr>
            <a:r>
              <a:rPr lang="en-US" sz="2400" b="0" i="0" dirty="0">
                <a:solidFill>
                  <a:srgbClr val="0070C0"/>
                </a:solidFill>
                <a:effectLst/>
              </a:rPr>
              <a:t>My content goal is to for us to explore the central role of literature in 20</a:t>
            </a:r>
            <a:r>
              <a:rPr lang="en-US" sz="2400" b="0" i="0" baseline="30000" dirty="0">
                <a:solidFill>
                  <a:srgbClr val="0070C0"/>
                </a:solidFill>
                <a:effectLst/>
              </a:rPr>
              <a:t>th</a:t>
            </a:r>
            <a:r>
              <a:rPr lang="en-US" sz="2400" b="0" i="0" dirty="0">
                <a:solidFill>
                  <a:srgbClr val="0070C0"/>
                </a:solidFill>
                <a:effectLst/>
              </a:rPr>
              <a:t>-21st century culture and </a:t>
            </a:r>
            <a:r>
              <a:rPr lang="en-US" sz="2400" dirty="0">
                <a:solidFill>
                  <a:srgbClr val="0070C0"/>
                </a:solidFill>
                <a:effectLst/>
              </a:rPr>
              <a:t>history in Britain and Ireland, particularly </a:t>
            </a:r>
            <a:r>
              <a:rPr lang="en-US" sz="2400" b="0" i="0" dirty="0">
                <a:solidFill>
                  <a:srgbClr val="0070C0"/>
                </a:solidFill>
                <a:effectLst/>
              </a:rPr>
              <a:t>how it shapes and is shaped by its contexts in overt and less direct ways. Class and inequality will be central focuses.</a:t>
            </a:r>
          </a:p>
          <a:p>
            <a:pPr>
              <a:lnSpc>
                <a:spcPct val="120000"/>
              </a:lnSpc>
            </a:pPr>
            <a:r>
              <a:rPr lang="en-US" sz="2400" b="0" i="0" dirty="0">
                <a:solidFill>
                  <a:srgbClr val="0070C0"/>
                </a:solidFill>
                <a:effectLst/>
              </a:rPr>
              <a:t>My skills goal is to </a:t>
            </a:r>
            <a:r>
              <a:rPr lang="en-US" sz="2400" dirty="0">
                <a:solidFill>
                  <a:srgbClr val="0070C0"/>
                </a:solidFill>
                <a:effectLst/>
              </a:rPr>
              <a:t>help you </a:t>
            </a:r>
            <a:r>
              <a:rPr lang="en-US" sz="2400" b="0" i="0" dirty="0">
                <a:solidFill>
                  <a:srgbClr val="0070C0"/>
                </a:solidFill>
                <a:effectLst/>
              </a:rPr>
              <a:t>develop as a thinker and writer capable of gathering data from a text, using evidence to develop a hypothesis, arguing in defense of your ideas, and revising your arguments in light of new evidence. (Updating our priors!)</a:t>
            </a:r>
          </a:p>
          <a:p>
            <a:pPr>
              <a:lnSpc>
                <a:spcPct val="120000"/>
              </a:lnSpc>
            </a:pPr>
            <a:r>
              <a:rPr lang="en-US" sz="2400" b="0" i="0" dirty="0">
                <a:solidFill>
                  <a:srgbClr val="0070C0"/>
                </a:solidFill>
                <a:effectLst/>
              </a:rPr>
              <a:t>Finally, I want to create a community in which all feel safe, academically engaged, pedagogically supported, and </a:t>
            </a:r>
            <a:r>
              <a:rPr lang="en-US" sz="2400" dirty="0">
                <a:solidFill>
                  <a:srgbClr val="0070C0"/>
                </a:solidFill>
                <a:effectLst/>
              </a:rPr>
              <a:t>intellectually excited</a:t>
            </a:r>
            <a:r>
              <a:rPr lang="en-US" sz="2400" b="0" i="0" dirty="0">
                <a:solidFill>
                  <a:srgbClr val="0070C0"/>
                </a:solidFill>
                <a:effectLst/>
              </a:rPr>
              <a:t>.  </a:t>
            </a:r>
          </a:p>
          <a:p>
            <a:pPr marL="0" indent="0">
              <a:buNone/>
            </a:pPr>
            <a:endParaRPr lang="en-US" sz="1800" dirty="0">
              <a:solidFill>
                <a:srgbClr val="0070C0"/>
              </a:solidFill>
            </a:endParaRPr>
          </a:p>
        </p:txBody>
      </p:sp>
    </p:spTree>
    <p:extLst>
      <p:ext uri="{BB962C8B-B14F-4D97-AF65-F5344CB8AC3E}">
        <p14:creationId xmlns:p14="http://schemas.microsoft.com/office/powerpoint/2010/main" val="277199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8F84-50EB-4985-A371-309CB1AA4088}"/>
              </a:ext>
            </a:extLst>
          </p:cNvPr>
          <p:cNvSpPr>
            <a:spLocks noGrp="1"/>
          </p:cNvSpPr>
          <p:nvPr>
            <p:ph type="title"/>
          </p:nvPr>
        </p:nvSpPr>
        <p:spPr/>
        <p:txBody>
          <a:bodyPr/>
          <a:lstStyle/>
          <a:p>
            <a:r>
              <a:rPr lang="en-US" dirty="0">
                <a:solidFill>
                  <a:srgbClr val="0070C0"/>
                </a:solidFill>
                <a:effectLst>
                  <a:outerShdw blurRad="9525" dist="25400" dir="14640000" algn="tl" rotWithShape="0">
                    <a:schemeClr val="bg1">
                      <a:alpha val="55000"/>
                    </a:schemeClr>
                  </a:outerShdw>
                </a:effectLst>
              </a:rPr>
              <a:t>CLASS INTRODUCTIONS</a:t>
            </a:r>
            <a:endParaRPr lang="en-US" dirty="0"/>
          </a:p>
        </p:txBody>
      </p:sp>
      <p:sp>
        <p:nvSpPr>
          <p:cNvPr id="3" name="Content Placeholder 2">
            <a:extLst>
              <a:ext uri="{FF2B5EF4-FFF2-40B4-BE49-F238E27FC236}">
                <a16:creationId xmlns:a16="http://schemas.microsoft.com/office/drawing/2014/main" id="{8BBE82CA-7B26-457E-807D-594FC3999AE2}"/>
              </a:ext>
            </a:extLst>
          </p:cNvPr>
          <p:cNvSpPr>
            <a:spLocks noGrp="1"/>
          </p:cNvSpPr>
          <p:nvPr>
            <p:ph idx="1"/>
          </p:nvPr>
        </p:nvSpPr>
        <p:spPr/>
        <p:txBody>
          <a:bodyPr>
            <a:normAutofit fontScale="92500" lnSpcReduction="10000"/>
          </a:bodyPr>
          <a:lstStyle/>
          <a:p>
            <a:pPr>
              <a:lnSpc>
                <a:spcPct val="200000"/>
              </a:lnSpc>
            </a:pPr>
            <a:r>
              <a:rPr lang="en-US" sz="3200" dirty="0">
                <a:solidFill>
                  <a:srgbClr val="0070C0"/>
                </a:solidFill>
                <a:effectLst/>
              </a:rPr>
              <a:t>name (I may ask for help with pronunciation)</a:t>
            </a:r>
          </a:p>
          <a:p>
            <a:pPr>
              <a:lnSpc>
                <a:spcPct val="200000"/>
              </a:lnSpc>
            </a:pPr>
            <a:r>
              <a:rPr lang="en-US" sz="3200" dirty="0">
                <a:solidFill>
                  <a:srgbClr val="0070C0"/>
                </a:solidFill>
                <a:effectLst/>
              </a:rPr>
              <a:t>your pronouns (if you’d like)</a:t>
            </a:r>
          </a:p>
          <a:p>
            <a:pPr>
              <a:lnSpc>
                <a:spcPct val="200000"/>
              </a:lnSpc>
            </a:pPr>
            <a:r>
              <a:rPr lang="en-US" sz="3200" dirty="0">
                <a:solidFill>
                  <a:srgbClr val="0070C0"/>
                </a:solidFill>
                <a:effectLst/>
              </a:rPr>
              <a:t>what name you want all of us to use</a:t>
            </a:r>
          </a:p>
          <a:p>
            <a:pPr>
              <a:lnSpc>
                <a:spcPct val="200000"/>
              </a:lnSpc>
            </a:pPr>
            <a:r>
              <a:rPr lang="en-US" sz="3200" dirty="0">
                <a:solidFill>
                  <a:srgbClr val="0070C0"/>
                </a:solidFill>
              </a:rPr>
              <a:t>something fabulous to remember you by</a:t>
            </a:r>
          </a:p>
        </p:txBody>
      </p:sp>
    </p:spTree>
    <p:extLst>
      <p:ext uri="{BB962C8B-B14F-4D97-AF65-F5344CB8AC3E}">
        <p14:creationId xmlns:p14="http://schemas.microsoft.com/office/powerpoint/2010/main" val="371691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0F188-68C0-40C6-B107-FFA7325EB9B2}"/>
              </a:ext>
            </a:extLst>
          </p:cNvPr>
          <p:cNvSpPr>
            <a:spLocks noGrp="1"/>
          </p:cNvSpPr>
          <p:nvPr>
            <p:ph type="title"/>
          </p:nvPr>
        </p:nvSpPr>
        <p:spPr/>
        <p:txBody>
          <a:bodyPr/>
          <a:lstStyle/>
          <a:p>
            <a:r>
              <a:rPr lang="en-US" dirty="0">
                <a:solidFill>
                  <a:srgbClr val="0070C0"/>
                </a:solidFill>
              </a:rPr>
              <a:t>GROWTH MINDSET</a:t>
            </a:r>
          </a:p>
        </p:txBody>
      </p:sp>
      <p:sp>
        <p:nvSpPr>
          <p:cNvPr id="3" name="Content Placeholder 2">
            <a:extLst>
              <a:ext uri="{FF2B5EF4-FFF2-40B4-BE49-F238E27FC236}">
                <a16:creationId xmlns:a16="http://schemas.microsoft.com/office/drawing/2014/main" id="{56691C32-A47E-4361-A597-40BDF1E848F9}"/>
              </a:ext>
            </a:extLst>
          </p:cNvPr>
          <p:cNvSpPr>
            <a:spLocks noGrp="1"/>
          </p:cNvSpPr>
          <p:nvPr>
            <p:ph idx="1"/>
          </p:nvPr>
        </p:nvSpPr>
        <p:spPr>
          <a:xfrm>
            <a:off x="1188189" y="6220822"/>
            <a:ext cx="9635755" cy="637178"/>
          </a:xfrm>
        </p:spPr>
        <p:txBody>
          <a:bodyPr anchor="t">
            <a:normAutofit/>
          </a:bodyPr>
          <a:lstStyle/>
          <a:p>
            <a:pPr marL="0" indent="0" algn="ctr" defTabSz="0">
              <a:lnSpc>
                <a:spcPct val="100000"/>
              </a:lnSpc>
              <a:spcBef>
                <a:spcPts val="0"/>
              </a:spcBef>
              <a:buNone/>
            </a:pPr>
            <a:r>
              <a:rPr lang="en-US" sz="2000" b="1" i="0" u="none" strike="noStrike" baseline="0" dirty="0">
                <a:solidFill>
                  <a:srgbClr val="00682F"/>
                </a:solidFill>
                <a:latin typeface="OpenSans-Bold"/>
              </a:rPr>
              <a:t>Intelligence and skills can be developed    </a:t>
            </a:r>
            <a:r>
              <a:rPr lang="en-US" sz="2000" b="1" dirty="0">
                <a:solidFill>
                  <a:schemeClr val="tx1"/>
                </a:solidFill>
                <a:latin typeface="OpenSans-Bold"/>
              </a:rPr>
              <a:t>-VS-</a:t>
            </a:r>
            <a:r>
              <a:rPr lang="en-US" sz="2000" b="1" i="0" u="none" strike="noStrike" baseline="0" dirty="0">
                <a:solidFill>
                  <a:schemeClr val="tx1"/>
                </a:solidFill>
                <a:latin typeface="OpenSans-Bold"/>
              </a:rPr>
              <a:t>      </a:t>
            </a:r>
            <a:r>
              <a:rPr lang="en-US" sz="2000" b="1" i="0" u="none" strike="noStrike" baseline="0" dirty="0">
                <a:solidFill>
                  <a:srgbClr val="C00000"/>
                </a:solidFill>
                <a:latin typeface="OpenSans-Bold"/>
              </a:rPr>
              <a:t>Intelligence is an innate, fixed trait</a:t>
            </a:r>
          </a:p>
          <a:p>
            <a:pPr marL="0" indent="0" algn="ctr" defTabSz="0">
              <a:lnSpc>
                <a:spcPct val="100000"/>
              </a:lnSpc>
              <a:spcBef>
                <a:spcPts val="0"/>
              </a:spcBef>
            </a:pPr>
            <a:endParaRPr lang="en-US" sz="1800" b="1" dirty="0">
              <a:solidFill>
                <a:srgbClr val="00B050"/>
              </a:solidFill>
              <a:latin typeface="OpenSans-Bold"/>
            </a:endParaRPr>
          </a:p>
          <a:p>
            <a:pPr marL="0" indent="0" algn="ctr" defTabSz="0">
              <a:lnSpc>
                <a:spcPct val="100000"/>
              </a:lnSpc>
              <a:spcBef>
                <a:spcPts val="0"/>
              </a:spcBef>
            </a:pPr>
            <a:endParaRPr lang="en-US" dirty="0">
              <a:solidFill>
                <a:srgbClr val="00B050"/>
              </a:solidFill>
            </a:endParaRPr>
          </a:p>
        </p:txBody>
      </p:sp>
      <p:pic>
        <p:nvPicPr>
          <p:cNvPr id="1026" name="Picture 2">
            <a:extLst>
              <a:ext uri="{FF2B5EF4-FFF2-40B4-BE49-F238E27FC236}">
                <a16:creationId xmlns:a16="http://schemas.microsoft.com/office/drawing/2014/main" id="{9886E889-155A-47F8-BF73-F4D491F5D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175" y="1690688"/>
            <a:ext cx="6343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76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27534" y="947715"/>
            <a:ext cx="6956312" cy="205775"/>
          </a:xfrm>
          <a:prstGeom prst="rect">
            <a:avLst/>
          </a:prstGeom>
        </p:spPr>
        <p:txBody>
          <a:bodyPr vert="horz" wrap="square" lIns="0" tIns="7824" rIns="0" bIns="0" rtlCol="0">
            <a:spAutoFit/>
          </a:bodyPr>
          <a:lstStyle/>
          <a:p>
            <a:pPr marL="6803">
              <a:spcBef>
                <a:spcPts val="61"/>
              </a:spcBef>
            </a:pPr>
            <a:r>
              <a:rPr sz="1286" spc="-88" dirty="0">
                <a:solidFill>
                  <a:srgbClr val="004AAD"/>
                </a:solidFill>
                <a:latin typeface="Arial Black"/>
                <a:cs typeface="Arial Black"/>
              </a:rPr>
              <a:t>Growth</a:t>
            </a:r>
            <a:r>
              <a:rPr sz="1286" spc="-142" dirty="0">
                <a:solidFill>
                  <a:srgbClr val="004AAD"/>
                </a:solidFill>
                <a:latin typeface="Arial Black"/>
                <a:cs typeface="Arial Black"/>
              </a:rPr>
              <a:t> </a:t>
            </a:r>
            <a:r>
              <a:rPr sz="1286" spc="-86" dirty="0">
                <a:solidFill>
                  <a:srgbClr val="004AAD"/>
                </a:solidFill>
                <a:latin typeface="Arial Black"/>
                <a:cs typeface="Arial Black"/>
              </a:rPr>
              <a:t>Mindset</a:t>
            </a:r>
            <a:r>
              <a:rPr sz="1286" spc="-139" dirty="0">
                <a:solidFill>
                  <a:srgbClr val="004AAD"/>
                </a:solidFill>
                <a:latin typeface="Arial Black"/>
                <a:cs typeface="Arial Black"/>
              </a:rPr>
              <a:t> </a:t>
            </a:r>
            <a:r>
              <a:rPr sz="1286" spc="-54" dirty="0">
                <a:solidFill>
                  <a:srgbClr val="004AAD"/>
                </a:solidFill>
                <a:latin typeface="Lucida Sans"/>
                <a:cs typeface="Lucida Sans"/>
              </a:rPr>
              <a:t>supportive</a:t>
            </a:r>
            <a:r>
              <a:rPr sz="1286" spc="-118" dirty="0">
                <a:solidFill>
                  <a:srgbClr val="004AAD"/>
                </a:solidFill>
                <a:latin typeface="Lucida Sans"/>
                <a:cs typeface="Lucida Sans"/>
              </a:rPr>
              <a:t> </a:t>
            </a:r>
            <a:r>
              <a:rPr sz="1286" spc="-59" dirty="0">
                <a:solidFill>
                  <a:srgbClr val="004AAD"/>
                </a:solidFill>
                <a:latin typeface="Lucida Sans"/>
                <a:cs typeface="Lucida Sans"/>
              </a:rPr>
              <a:t>instructors</a:t>
            </a:r>
            <a:r>
              <a:rPr sz="1286" spc="-121" dirty="0">
                <a:solidFill>
                  <a:srgbClr val="004AAD"/>
                </a:solidFill>
                <a:latin typeface="Lucida Sans"/>
                <a:cs typeface="Lucida Sans"/>
              </a:rPr>
              <a:t> </a:t>
            </a:r>
            <a:r>
              <a:rPr sz="1286" spc="-54" dirty="0">
                <a:solidFill>
                  <a:srgbClr val="004AAD"/>
                </a:solidFill>
                <a:latin typeface="Lucida Sans"/>
                <a:cs typeface="Lucida Sans"/>
              </a:rPr>
              <a:t>foster</a:t>
            </a:r>
            <a:r>
              <a:rPr sz="1286" spc="-118" dirty="0">
                <a:solidFill>
                  <a:srgbClr val="004AAD"/>
                </a:solidFill>
                <a:latin typeface="Lucida Sans"/>
                <a:cs typeface="Lucida Sans"/>
              </a:rPr>
              <a:t> </a:t>
            </a:r>
            <a:r>
              <a:rPr sz="1286" spc="-37" dirty="0">
                <a:solidFill>
                  <a:srgbClr val="004AAD"/>
                </a:solidFill>
                <a:latin typeface="Lucida Sans"/>
                <a:cs typeface="Lucida Sans"/>
              </a:rPr>
              <a:t>the</a:t>
            </a:r>
            <a:r>
              <a:rPr sz="1286" spc="-118" dirty="0">
                <a:solidFill>
                  <a:srgbClr val="004AAD"/>
                </a:solidFill>
                <a:latin typeface="Lucida Sans"/>
                <a:cs typeface="Lucida Sans"/>
              </a:rPr>
              <a:t> </a:t>
            </a:r>
            <a:r>
              <a:rPr sz="1286" spc="-48" dirty="0">
                <a:solidFill>
                  <a:srgbClr val="004AAD"/>
                </a:solidFill>
                <a:latin typeface="Lucida Sans"/>
                <a:cs typeface="Lucida Sans"/>
              </a:rPr>
              <a:t>development</a:t>
            </a:r>
            <a:r>
              <a:rPr sz="1286" spc="-121" dirty="0">
                <a:solidFill>
                  <a:srgbClr val="004AAD"/>
                </a:solidFill>
                <a:latin typeface="Lucida Sans"/>
                <a:cs typeface="Lucida Sans"/>
              </a:rPr>
              <a:t> </a:t>
            </a:r>
            <a:r>
              <a:rPr sz="1286" spc="-46" dirty="0">
                <a:solidFill>
                  <a:srgbClr val="004AAD"/>
                </a:solidFill>
                <a:latin typeface="Lucida Sans"/>
                <a:cs typeface="Lucida Sans"/>
              </a:rPr>
              <a:t>of</a:t>
            </a:r>
            <a:r>
              <a:rPr sz="1286" spc="-118" dirty="0">
                <a:solidFill>
                  <a:srgbClr val="004AAD"/>
                </a:solidFill>
                <a:latin typeface="Lucida Sans"/>
                <a:cs typeface="Lucida Sans"/>
              </a:rPr>
              <a:t> </a:t>
            </a:r>
            <a:r>
              <a:rPr sz="1286" spc="-46" dirty="0">
                <a:solidFill>
                  <a:srgbClr val="004AAD"/>
                </a:solidFill>
                <a:latin typeface="Lucida Sans"/>
                <a:cs typeface="Lucida Sans"/>
              </a:rPr>
              <a:t>these</a:t>
            </a:r>
            <a:r>
              <a:rPr sz="1286" spc="-118" dirty="0">
                <a:solidFill>
                  <a:srgbClr val="004AAD"/>
                </a:solidFill>
                <a:latin typeface="Lucida Sans"/>
                <a:cs typeface="Lucida Sans"/>
              </a:rPr>
              <a:t> </a:t>
            </a:r>
            <a:r>
              <a:rPr sz="1286" spc="-94" dirty="0">
                <a:solidFill>
                  <a:srgbClr val="004AAD"/>
                </a:solidFill>
                <a:latin typeface="Arial Black"/>
                <a:cs typeface="Arial Black"/>
              </a:rPr>
              <a:t>behaviors</a:t>
            </a:r>
            <a:r>
              <a:rPr sz="1286" spc="-139" dirty="0">
                <a:solidFill>
                  <a:srgbClr val="004AAD"/>
                </a:solidFill>
                <a:latin typeface="Arial Black"/>
                <a:cs typeface="Arial Black"/>
              </a:rPr>
              <a:t> </a:t>
            </a:r>
            <a:r>
              <a:rPr sz="1286" spc="-48" dirty="0">
                <a:solidFill>
                  <a:srgbClr val="004AAD"/>
                </a:solidFill>
                <a:latin typeface="Lucida Sans"/>
                <a:cs typeface="Lucida Sans"/>
              </a:rPr>
              <a:t>in</a:t>
            </a:r>
            <a:r>
              <a:rPr sz="1286" spc="-121" dirty="0">
                <a:solidFill>
                  <a:srgbClr val="004AAD"/>
                </a:solidFill>
                <a:latin typeface="Lucida Sans"/>
                <a:cs typeface="Lucida Sans"/>
              </a:rPr>
              <a:t> </a:t>
            </a:r>
            <a:r>
              <a:rPr sz="1286" spc="-24" dirty="0">
                <a:solidFill>
                  <a:srgbClr val="004AAD"/>
                </a:solidFill>
                <a:latin typeface="Lucida Sans"/>
                <a:cs typeface="Lucida Sans"/>
              </a:rPr>
              <a:t>students:</a:t>
            </a:r>
            <a:endParaRPr sz="1286">
              <a:latin typeface="Lucida Sans"/>
              <a:cs typeface="Lucida Sans"/>
            </a:endParaRPr>
          </a:p>
        </p:txBody>
      </p:sp>
      <p:sp>
        <p:nvSpPr>
          <p:cNvPr id="3" name="object 3"/>
          <p:cNvSpPr txBox="1"/>
          <p:nvPr/>
        </p:nvSpPr>
        <p:spPr>
          <a:xfrm>
            <a:off x="8266371" y="2553815"/>
            <a:ext cx="1671978" cy="816620"/>
          </a:xfrm>
          <a:prstGeom prst="rect">
            <a:avLst/>
          </a:prstGeom>
        </p:spPr>
        <p:txBody>
          <a:bodyPr vert="horz" wrap="square" lIns="0" tIns="6463" rIns="0" bIns="0" rtlCol="0">
            <a:spAutoFit/>
          </a:bodyPr>
          <a:lstStyle/>
          <a:p>
            <a:pPr marL="6463" marR="2721" indent="-340" algn="ctr">
              <a:lnSpc>
                <a:spcPct val="115900"/>
              </a:lnSpc>
              <a:spcBef>
                <a:spcPts val="51"/>
              </a:spcBef>
            </a:pPr>
            <a:r>
              <a:rPr sz="1152" spc="-75" dirty="0">
                <a:solidFill>
                  <a:srgbClr val="004AAD"/>
                </a:solidFill>
                <a:latin typeface="Arial Black"/>
                <a:cs typeface="Arial Black"/>
              </a:rPr>
              <a:t>Using</a:t>
            </a:r>
            <a:r>
              <a:rPr sz="1152" spc="-78" dirty="0">
                <a:solidFill>
                  <a:srgbClr val="004AAD"/>
                </a:solidFill>
                <a:latin typeface="Arial Black"/>
                <a:cs typeface="Arial Black"/>
              </a:rPr>
              <a:t> </a:t>
            </a:r>
            <a:r>
              <a:rPr sz="1152" spc="-5" dirty="0">
                <a:solidFill>
                  <a:srgbClr val="004AAD"/>
                </a:solidFill>
                <a:latin typeface="Arial Black"/>
                <a:cs typeface="Arial Black"/>
              </a:rPr>
              <a:t>appropriate </a:t>
            </a:r>
            <a:r>
              <a:rPr sz="1152" spc="-67" dirty="0">
                <a:solidFill>
                  <a:srgbClr val="004AAD"/>
                </a:solidFill>
                <a:latin typeface="Arial Black"/>
                <a:cs typeface="Arial Black"/>
              </a:rPr>
              <a:t>strategies</a:t>
            </a:r>
            <a:r>
              <a:rPr sz="1152" spc="-64" dirty="0">
                <a:solidFill>
                  <a:srgbClr val="004AAD"/>
                </a:solidFill>
                <a:latin typeface="Arial Black"/>
                <a:cs typeface="Arial Black"/>
              </a:rPr>
              <a:t> </a:t>
            </a:r>
            <a:r>
              <a:rPr sz="1152" spc="-43" dirty="0">
                <a:solidFill>
                  <a:srgbClr val="004AAD"/>
                </a:solidFill>
                <a:latin typeface="Arial Black"/>
                <a:cs typeface="Arial Black"/>
              </a:rPr>
              <a:t>and</a:t>
            </a:r>
            <a:r>
              <a:rPr sz="1152" spc="-61" dirty="0">
                <a:solidFill>
                  <a:srgbClr val="004AAD"/>
                </a:solidFill>
                <a:latin typeface="Arial Black"/>
                <a:cs typeface="Arial Black"/>
              </a:rPr>
              <a:t> </a:t>
            </a:r>
            <a:r>
              <a:rPr sz="1152" spc="-67" dirty="0">
                <a:solidFill>
                  <a:srgbClr val="004AAD"/>
                </a:solidFill>
                <a:latin typeface="Arial Black"/>
                <a:cs typeface="Arial Black"/>
              </a:rPr>
              <a:t>seeking </a:t>
            </a:r>
            <a:r>
              <a:rPr sz="1152" spc="-64" dirty="0">
                <a:solidFill>
                  <a:srgbClr val="004AAD"/>
                </a:solidFill>
                <a:latin typeface="Arial Black"/>
                <a:cs typeface="Arial Black"/>
              </a:rPr>
              <a:t>new</a:t>
            </a:r>
            <a:r>
              <a:rPr sz="1152" spc="-70" dirty="0">
                <a:solidFill>
                  <a:srgbClr val="004AAD"/>
                </a:solidFill>
                <a:latin typeface="Arial Black"/>
                <a:cs typeface="Arial Black"/>
              </a:rPr>
              <a:t> </a:t>
            </a:r>
            <a:r>
              <a:rPr sz="1152" spc="-67" dirty="0">
                <a:solidFill>
                  <a:srgbClr val="004AAD"/>
                </a:solidFill>
                <a:latin typeface="Arial Black"/>
                <a:cs typeface="Arial Black"/>
              </a:rPr>
              <a:t>strategies</a:t>
            </a:r>
            <a:r>
              <a:rPr sz="1152" spc="-70" dirty="0">
                <a:solidFill>
                  <a:srgbClr val="004AAD"/>
                </a:solidFill>
                <a:latin typeface="Arial Black"/>
                <a:cs typeface="Arial Black"/>
              </a:rPr>
              <a:t> </a:t>
            </a:r>
            <a:r>
              <a:rPr sz="1152" spc="-13" dirty="0">
                <a:solidFill>
                  <a:srgbClr val="004AAD"/>
                </a:solidFill>
                <a:latin typeface="Arial Black"/>
                <a:cs typeface="Arial Black"/>
              </a:rPr>
              <a:t>and </a:t>
            </a:r>
            <a:r>
              <a:rPr sz="1152" spc="-40" dirty="0">
                <a:solidFill>
                  <a:srgbClr val="004AAD"/>
                </a:solidFill>
                <a:latin typeface="Arial Black"/>
                <a:cs typeface="Arial Black"/>
              </a:rPr>
              <a:t>support</a:t>
            </a:r>
            <a:r>
              <a:rPr sz="1152" spc="-75" dirty="0">
                <a:solidFill>
                  <a:srgbClr val="004AAD"/>
                </a:solidFill>
                <a:latin typeface="Arial Black"/>
                <a:cs typeface="Arial Black"/>
              </a:rPr>
              <a:t> </a:t>
            </a:r>
            <a:r>
              <a:rPr sz="1152" spc="-51" dirty="0">
                <a:solidFill>
                  <a:srgbClr val="004AAD"/>
                </a:solidFill>
                <a:latin typeface="Arial Black"/>
                <a:cs typeface="Arial Black"/>
              </a:rPr>
              <a:t>when</a:t>
            </a:r>
            <a:r>
              <a:rPr sz="1152" spc="-75" dirty="0">
                <a:solidFill>
                  <a:srgbClr val="004AAD"/>
                </a:solidFill>
                <a:latin typeface="Arial Black"/>
                <a:cs typeface="Arial Black"/>
              </a:rPr>
              <a:t> </a:t>
            </a:r>
            <a:r>
              <a:rPr sz="1152" spc="-5" dirty="0">
                <a:solidFill>
                  <a:srgbClr val="004AAD"/>
                </a:solidFill>
                <a:latin typeface="Arial Black"/>
                <a:cs typeface="Arial Black"/>
              </a:rPr>
              <a:t>needed</a:t>
            </a:r>
            <a:endParaRPr sz="1152">
              <a:latin typeface="Arial Black"/>
              <a:cs typeface="Arial Black"/>
            </a:endParaRPr>
          </a:p>
        </p:txBody>
      </p:sp>
      <p:sp>
        <p:nvSpPr>
          <p:cNvPr id="4" name="object 4"/>
          <p:cNvSpPr/>
          <p:nvPr/>
        </p:nvSpPr>
        <p:spPr>
          <a:xfrm>
            <a:off x="5621737" y="1629659"/>
            <a:ext cx="870517" cy="1000125"/>
          </a:xfrm>
          <a:custGeom>
            <a:avLst/>
            <a:gdLst/>
            <a:ahLst/>
            <a:cxnLst/>
            <a:rect l="l" t="t" r="r" b="b"/>
            <a:pathLst>
              <a:path w="1624965" h="1866900">
                <a:moveTo>
                  <a:pt x="168414" y="767892"/>
                </a:moveTo>
                <a:lnTo>
                  <a:pt x="124421" y="723912"/>
                </a:lnTo>
                <a:lnTo>
                  <a:pt x="0" y="848334"/>
                </a:lnTo>
                <a:lnTo>
                  <a:pt x="43992" y="892314"/>
                </a:lnTo>
                <a:lnTo>
                  <a:pt x="168414" y="767892"/>
                </a:lnTo>
                <a:close/>
              </a:path>
              <a:path w="1624965" h="1866900">
                <a:moveTo>
                  <a:pt x="168414" y="381749"/>
                </a:moveTo>
                <a:lnTo>
                  <a:pt x="43992" y="257340"/>
                </a:lnTo>
                <a:lnTo>
                  <a:pt x="12" y="301320"/>
                </a:lnTo>
                <a:lnTo>
                  <a:pt x="124421" y="425742"/>
                </a:lnTo>
                <a:lnTo>
                  <a:pt x="168414" y="381749"/>
                </a:lnTo>
                <a:close/>
              </a:path>
              <a:path w="1624965" h="1866900">
                <a:moveTo>
                  <a:pt x="1390624" y="596900"/>
                </a:moveTo>
                <a:lnTo>
                  <a:pt x="1388656" y="546100"/>
                </a:lnTo>
                <a:lnTo>
                  <a:pt x="1382877" y="495300"/>
                </a:lnTo>
                <a:lnTo>
                  <a:pt x="1373416" y="457200"/>
                </a:lnTo>
                <a:lnTo>
                  <a:pt x="1360436" y="406400"/>
                </a:lnTo>
                <a:lnTo>
                  <a:pt x="1344104" y="368300"/>
                </a:lnTo>
                <a:lnTo>
                  <a:pt x="1328407" y="337705"/>
                </a:lnTo>
                <a:lnTo>
                  <a:pt x="1328407" y="596900"/>
                </a:lnTo>
                <a:lnTo>
                  <a:pt x="1328407" y="635000"/>
                </a:lnTo>
                <a:lnTo>
                  <a:pt x="1325740" y="698500"/>
                </a:lnTo>
                <a:lnTo>
                  <a:pt x="1317802" y="749300"/>
                </a:lnTo>
                <a:lnTo>
                  <a:pt x="1304709" y="800100"/>
                </a:lnTo>
                <a:lnTo>
                  <a:pt x="1286522" y="850900"/>
                </a:lnTo>
                <a:lnTo>
                  <a:pt x="1263370" y="889000"/>
                </a:lnTo>
                <a:lnTo>
                  <a:pt x="1235341" y="939800"/>
                </a:lnTo>
                <a:lnTo>
                  <a:pt x="1009954" y="1269555"/>
                </a:lnTo>
                <a:lnTo>
                  <a:pt x="1009954" y="1473200"/>
                </a:lnTo>
                <a:lnTo>
                  <a:pt x="1009129" y="1473200"/>
                </a:lnTo>
                <a:lnTo>
                  <a:pt x="1006665" y="1485900"/>
                </a:lnTo>
                <a:lnTo>
                  <a:pt x="1006589" y="1486027"/>
                </a:lnTo>
                <a:lnTo>
                  <a:pt x="1006589" y="1600365"/>
                </a:lnTo>
                <a:lnTo>
                  <a:pt x="986256" y="1651000"/>
                </a:lnTo>
                <a:lnTo>
                  <a:pt x="986256" y="1727200"/>
                </a:lnTo>
                <a:lnTo>
                  <a:pt x="984605" y="1739900"/>
                </a:lnTo>
                <a:lnTo>
                  <a:pt x="979982" y="1752600"/>
                </a:lnTo>
                <a:lnTo>
                  <a:pt x="972870" y="1752600"/>
                </a:lnTo>
                <a:lnTo>
                  <a:pt x="963764" y="1765300"/>
                </a:lnTo>
                <a:lnTo>
                  <a:pt x="799630" y="1803400"/>
                </a:lnTo>
                <a:lnTo>
                  <a:pt x="635482" y="1765300"/>
                </a:lnTo>
                <a:lnTo>
                  <a:pt x="626376" y="1752600"/>
                </a:lnTo>
                <a:lnTo>
                  <a:pt x="619264" y="1752600"/>
                </a:lnTo>
                <a:lnTo>
                  <a:pt x="614641" y="1739900"/>
                </a:lnTo>
                <a:lnTo>
                  <a:pt x="612990" y="1727200"/>
                </a:lnTo>
                <a:lnTo>
                  <a:pt x="612990" y="1714500"/>
                </a:lnTo>
                <a:lnTo>
                  <a:pt x="831977" y="1651000"/>
                </a:lnTo>
                <a:lnTo>
                  <a:pt x="1006589" y="1600365"/>
                </a:lnTo>
                <a:lnTo>
                  <a:pt x="1006589" y="1486027"/>
                </a:lnTo>
                <a:lnTo>
                  <a:pt x="982611" y="1524000"/>
                </a:lnTo>
                <a:lnTo>
                  <a:pt x="989888" y="1549400"/>
                </a:lnTo>
                <a:lnTo>
                  <a:pt x="612152" y="1651000"/>
                </a:lnTo>
                <a:lnTo>
                  <a:pt x="592594" y="1600200"/>
                </a:lnTo>
                <a:lnTo>
                  <a:pt x="590118" y="1600200"/>
                </a:lnTo>
                <a:lnTo>
                  <a:pt x="589305" y="1587500"/>
                </a:lnTo>
                <a:lnTo>
                  <a:pt x="590118" y="1587500"/>
                </a:lnTo>
                <a:lnTo>
                  <a:pt x="592594" y="1574800"/>
                </a:lnTo>
                <a:lnTo>
                  <a:pt x="603631" y="1562100"/>
                </a:lnTo>
                <a:lnTo>
                  <a:pt x="824445" y="1498600"/>
                </a:lnTo>
                <a:lnTo>
                  <a:pt x="1001090" y="1447800"/>
                </a:lnTo>
                <a:lnTo>
                  <a:pt x="1006665" y="1447800"/>
                </a:lnTo>
                <a:lnTo>
                  <a:pt x="1009129" y="1460500"/>
                </a:lnTo>
                <a:lnTo>
                  <a:pt x="1009954" y="1473200"/>
                </a:lnTo>
                <a:lnTo>
                  <a:pt x="1009954" y="1269555"/>
                </a:lnTo>
                <a:lnTo>
                  <a:pt x="1000963" y="1282700"/>
                </a:lnTo>
                <a:lnTo>
                  <a:pt x="986256" y="1282700"/>
                </a:lnTo>
                <a:lnTo>
                  <a:pt x="986256" y="1346200"/>
                </a:lnTo>
                <a:lnTo>
                  <a:pt x="986256" y="1384300"/>
                </a:lnTo>
                <a:lnTo>
                  <a:pt x="598157" y="1498600"/>
                </a:lnTo>
                <a:lnTo>
                  <a:pt x="592594" y="1485900"/>
                </a:lnTo>
                <a:lnTo>
                  <a:pt x="590118" y="1473200"/>
                </a:lnTo>
                <a:lnTo>
                  <a:pt x="589305" y="1473200"/>
                </a:lnTo>
                <a:lnTo>
                  <a:pt x="590118" y="1460500"/>
                </a:lnTo>
                <a:lnTo>
                  <a:pt x="592594" y="1447800"/>
                </a:lnTo>
                <a:lnTo>
                  <a:pt x="612990" y="1409700"/>
                </a:lnTo>
                <a:lnTo>
                  <a:pt x="612990" y="1346200"/>
                </a:lnTo>
                <a:lnTo>
                  <a:pt x="986256" y="1346200"/>
                </a:lnTo>
                <a:lnTo>
                  <a:pt x="986256" y="1282700"/>
                </a:lnTo>
                <a:lnTo>
                  <a:pt x="892937" y="1282700"/>
                </a:lnTo>
                <a:lnTo>
                  <a:pt x="892937" y="901700"/>
                </a:lnTo>
                <a:lnTo>
                  <a:pt x="1014882" y="901700"/>
                </a:lnTo>
                <a:lnTo>
                  <a:pt x="1053299" y="876300"/>
                </a:lnTo>
                <a:lnTo>
                  <a:pt x="1083614" y="850900"/>
                </a:lnTo>
                <a:lnTo>
                  <a:pt x="1103528" y="812800"/>
                </a:lnTo>
                <a:lnTo>
                  <a:pt x="1110678" y="762000"/>
                </a:lnTo>
                <a:lnTo>
                  <a:pt x="1103528" y="723900"/>
                </a:lnTo>
                <a:lnTo>
                  <a:pt x="1083614" y="685800"/>
                </a:lnTo>
                <a:lnTo>
                  <a:pt x="1053299" y="660400"/>
                </a:lnTo>
                <a:lnTo>
                  <a:pt x="1048461" y="657212"/>
                </a:lnTo>
                <a:lnTo>
                  <a:pt x="1048461" y="762000"/>
                </a:lnTo>
                <a:lnTo>
                  <a:pt x="1042352" y="800100"/>
                </a:lnTo>
                <a:lnTo>
                  <a:pt x="1025664" y="825500"/>
                </a:lnTo>
                <a:lnTo>
                  <a:pt x="1000950" y="838200"/>
                </a:lnTo>
                <a:lnTo>
                  <a:pt x="970699" y="850900"/>
                </a:lnTo>
                <a:lnTo>
                  <a:pt x="892937" y="850900"/>
                </a:lnTo>
                <a:lnTo>
                  <a:pt x="892937" y="762000"/>
                </a:lnTo>
                <a:lnTo>
                  <a:pt x="899058" y="736600"/>
                </a:lnTo>
                <a:lnTo>
                  <a:pt x="915733" y="711200"/>
                </a:lnTo>
                <a:lnTo>
                  <a:pt x="940460" y="698500"/>
                </a:lnTo>
                <a:lnTo>
                  <a:pt x="970699" y="685800"/>
                </a:lnTo>
                <a:lnTo>
                  <a:pt x="1000950" y="698500"/>
                </a:lnTo>
                <a:lnTo>
                  <a:pt x="1025664" y="711200"/>
                </a:lnTo>
                <a:lnTo>
                  <a:pt x="1042352" y="736600"/>
                </a:lnTo>
                <a:lnTo>
                  <a:pt x="1048461" y="762000"/>
                </a:lnTo>
                <a:lnTo>
                  <a:pt x="1048461" y="657212"/>
                </a:lnTo>
                <a:lnTo>
                  <a:pt x="1014882" y="635000"/>
                </a:lnTo>
                <a:lnTo>
                  <a:pt x="970699" y="622300"/>
                </a:lnTo>
                <a:lnTo>
                  <a:pt x="926528" y="635000"/>
                </a:lnTo>
                <a:lnTo>
                  <a:pt x="888111" y="660400"/>
                </a:lnTo>
                <a:lnTo>
                  <a:pt x="857783" y="685800"/>
                </a:lnTo>
                <a:lnTo>
                  <a:pt x="837882" y="723900"/>
                </a:lnTo>
                <a:lnTo>
                  <a:pt x="830732" y="762000"/>
                </a:lnTo>
                <a:lnTo>
                  <a:pt x="830732" y="850900"/>
                </a:lnTo>
                <a:lnTo>
                  <a:pt x="830732" y="901700"/>
                </a:lnTo>
                <a:lnTo>
                  <a:pt x="830732" y="1282700"/>
                </a:lnTo>
                <a:lnTo>
                  <a:pt x="768515" y="1282700"/>
                </a:lnTo>
                <a:lnTo>
                  <a:pt x="768515" y="901700"/>
                </a:lnTo>
                <a:lnTo>
                  <a:pt x="830732" y="901700"/>
                </a:lnTo>
                <a:lnTo>
                  <a:pt x="830732" y="850900"/>
                </a:lnTo>
                <a:lnTo>
                  <a:pt x="768515" y="850900"/>
                </a:lnTo>
                <a:lnTo>
                  <a:pt x="768515" y="762000"/>
                </a:lnTo>
                <a:lnTo>
                  <a:pt x="761365" y="723900"/>
                </a:lnTo>
                <a:lnTo>
                  <a:pt x="741464" y="685800"/>
                </a:lnTo>
                <a:lnTo>
                  <a:pt x="711136" y="660400"/>
                </a:lnTo>
                <a:lnTo>
                  <a:pt x="706310" y="657212"/>
                </a:lnTo>
                <a:lnTo>
                  <a:pt x="706310" y="762000"/>
                </a:lnTo>
                <a:lnTo>
                  <a:pt x="706310" y="850900"/>
                </a:lnTo>
                <a:lnTo>
                  <a:pt x="628548" y="850900"/>
                </a:lnTo>
                <a:lnTo>
                  <a:pt x="598297" y="838200"/>
                </a:lnTo>
                <a:lnTo>
                  <a:pt x="573582" y="825500"/>
                </a:lnTo>
                <a:lnTo>
                  <a:pt x="556907" y="800100"/>
                </a:lnTo>
                <a:lnTo>
                  <a:pt x="550786" y="762000"/>
                </a:lnTo>
                <a:lnTo>
                  <a:pt x="556907" y="736600"/>
                </a:lnTo>
                <a:lnTo>
                  <a:pt x="573582" y="711200"/>
                </a:lnTo>
                <a:lnTo>
                  <a:pt x="598297" y="698500"/>
                </a:lnTo>
                <a:lnTo>
                  <a:pt x="628548" y="685800"/>
                </a:lnTo>
                <a:lnTo>
                  <a:pt x="658787" y="698500"/>
                </a:lnTo>
                <a:lnTo>
                  <a:pt x="683514" y="711200"/>
                </a:lnTo>
                <a:lnTo>
                  <a:pt x="700189" y="736600"/>
                </a:lnTo>
                <a:lnTo>
                  <a:pt x="706310" y="762000"/>
                </a:lnTo>
                <a:lnTo>
                  <a:pt x="706310" y="657212"/>
                </a:lnTo>
                <a:lnTo>
                  <a:pt x="672719" y="635000"/>
                </a:lnTo>
                <a:lnTo>
                  <a:pt x="628548" y="622300"/>
                </a:lnTo>
                <a:lnTo>
                  <a:pt x="584365" y="635000"/>
                </a:lnTo>
                <a:lnTo>
                  <a:pt x="545947" y="660400"/>
                </a:lnTo>
                <a:lnTo>
                  <a:pt x="515632" y="685800"/>
                </a:lnTo>
                <a:lnTo>
                  <a:pt x="495719" y="723900"/>
                </a:lnTo>
                <a:lnTo>
                  <a:pt x="488569" y="762000"/>
                </a:lnTo>
                <a:lnTo>
                  <a:pt x="495719" y="812800"/>
                </a:lnTo>
                <a:lnTo>
                  <a:pt x="515632" y="850900"/>
                </a:lnTo>
                <a:lnTo>
                  <a:pt x="545947" y="876300"/>
                </a:lnTo>
                <a:lnTo>
                  <a:pt x="584365" y="901700"/>
                </a:lnTo>
                <a:lnTo>
                  <a:pt x="706310" y="901700"/>
                </a:lnTo>
                <a:lnTo>
                  <a:pt x="706310" y="1282700"/>
                </a:lnTo>
                <a:lnTo>
                  <a:pt x="598284" y="1282700"/>
                </a:lnTo>
                <a:lnTo>
                  <a:pt x="363905" y="939800"/>
                </a:lnTo>
                <a:lnTo>
                  <a:pt x="335876" y="889000"/>
                </a:lnTo>
                <a:lnTo>
                  <a:pt x="312724" y="850900"/>
                </a:lnTo>
                <a:lnTo>
                  <a:pt x="294538" y="800100"/>
                </a:lnTo>
                <a:lnTo>
                  <a:pt x="281444" y="749300"/>
                </a:lnTo>
                <a:lnTo>
                  <a:pt x="273507" y="698500"/>
                </a:lnTo>
                <a:lnTo>
                  <a:pt x="270840" y="635000"/>
                </a:lnTo>
                <a:lnTo>
                  <a:pt x="270840" y="609600"/>
                </a:lnTo>
                <a:lnTo>
                  <a:pt x="333044" y="546100"/>
                </a:lnTo>
                <a:lnTo>
                  <a:pt x="426364" y="635000"/>
                </a:lnTo>
                <a:lnTo>
                  <a:pt x="510565" y="558800"/>
                </a:lnTo>
                <a:lnTo>
                  <a:pt x="466585" y="508000"/>
                </a:lnTo>
                <a:lnTo>
                  <a:pt x="426364" y="558800"/>
                </a:lnTo>
                <a:lnTo>
                  <a:pt x="414693" y="546100"/>
                </a:lnTo>
                <a:lnTo>
                  <a:pt x="391375" y="520700"/>
                </a:lnTo>
                <a:lnTo>
                  <a:pt x="333044" y="457200"/>
                </a:lnTo>
                <a:lnTo>
                  <a:pt x="277901" y="520700"/>
                </a:lnTo>
                <a:lnTo>
                  <a:pt x="287413" y="469900"/>
                </a:lnTo>
                <a:lnTo>
                  <a:pt x="300913" y="419100"/>
                </a:lnTo>
                <a:lnTo>
                  <a:pt x="318211" y="381000"/>
                </a:lnTo>
                <a:lnTo>
                  <a:pt x="339115" y="342900"/>
                </a:lnTo>
                <a:lnTo>
                  <a:pt x="363423" y="304800"/>
                </a:lnTo>
                <a:lnTo>
                  <a:pt x="390944" y="266700"/>
                </a:lnTo>
                <a:lnTo>
                  <a:pt x="421474" y="228600"/>
                </a:lnTo>
                <a:lnTo>
                  <a:pt x="454825" y="190500"/>
                </a:lnTo>
                <a:lnTo>
                  <a:pt x="490804" y="165100"/>
                </a:lnTo>
                <a:lnTo>
                  <a:pt x="529196" y="139700"/>
                </a:lnTo>
                <a:lnTo>
                  <a:pt x="569836" y="127000"/>
                </a:lnTo>
                <a:lnTo>
                  <a:pt x="612508" y="101600"/>
                </a:lnTo>
                <a:lnTo>
                  <a:pt x="657009" y="88900"/>
                </a:lnTo>
                <a:lnTo>
                  <a:pt x="703160" y="76200"/>
                </a:lnTo>
                <a:lnTo>
                  <a:pt x="750773" y="76200"/>
                </a:lnTo>
                <a:lnTo>
                  <a:pt x="799630" y="63500"/>
                </a:lnTo>
                <a:lnTo>
                  <a:pt x="848639" y="76200"/>
                </a:lnTo>
                <a:lnTo>
                  <a:pt x="896404" y="76200"/>
                </a:lnTo>
                <a:lnTo>
                  <a:pt x="942708" y="88900"/>
                </a:lnTo>
                <a:lnTo>
                  <a:pt x="987374" y="101600"/>
                </a:lnTo>
                <a:lnTo>
                  <a:pt x="1030185" y="127000"/>
                </a:lnTo>
                <a:lnTo>
                  <a:pt x="1070952" y="139700"/>
                </a:lnTo>
                <a:lnTo>
                  <a:pt x="1109459" y="165100"/>
                </a:lnTo>
                <a:lnTo>
                  <a:pt x="1145527" y="203200"/>
                </a:lnTo>
                <a:lnTo>
                  <a:pt x="1178953" y="228600"/>
                </a:lnTo>
                <a:lnTo>
                  <a:pt x="1209535" y="266700"/>
                </a:lnTo>
                <a:lnTo>
                  <a:pt x="1237056" y="304800"/>
                </a:lnTo>
                <a:lnTo>
                  <a:pt x="1261351" y="342900"/>
                </a:lnTo>
                <a:lnTo>
                  <a:pt x="1172883" y="431800"/>
                </a:lnTo>
                <a:lnTo>
                  <a:pt x="1121981" y="381000"/>
                </a:lnTo>
                <a:lnTo>
                  <a:pt x="1032916" y="292100"/>
                </a:lnTo>
                <a:lnTo>
                  <a:pt x="892937" y="431800"/>
                </a:lnTo>
                <a:lnTo>
                  <a:pt x="750290" y="279400"/>
                </a:lnTo>
                <a:lnTo>
                  <a:pt x="612990" y="279400"/>
                </a:lnTo>
                <a:lnTo>
                  <a:pt x="612990" y="342900"/>
                </a:lnTo>
                <a:lnTo>
                  <a:pt x="724535" y="342900"/>
                </a:lnTo>
                <a:lnTo>
                  <a:pt x="892937" y="520700"/>
                </a:lnTo>
                <a:lnTo>
                  <a:pt x="982014" y="431800"/>
                </a:lnTo>
                <a:lnTo>
                  <a:pt x="1032916" y="381000"/>
                </a:lnTo>
                <a:lnTo>
                  <a:pt x="1172883" y="520700"/>
                </a:lnTo>
                <a:lnTo>
                  <a:pt x="1254798" y="431800"/>
                </a:lnTo>
                <a:lnTo>
                  <a:pt x="1289900" y="393700"/>
                </a:lnTo>
                <a:lnTo>
                  <a:pt x="1306271" y="444500"/>
                </a:lnTo>
                <a:lnTo>
                  <a:pt x="1318361" y="495300"/>
                </a:lnTo>
                <a:lnTo>
                  <a:pt x="1325841" y="546100"/>
                </a:lnTo>
                <a:lnTo>
                  <a:pt x="1328407" y="596900"/>
                </a:lnTo>
                <a:lnTo>
                  <a:pt x="1328407" y="337705"/>
                </a:lnTo>
                <a:lnTo>
                  <a:pt x="1324559" y="330200"/>
                </a:lnTo>
                <a:lnTo>
                  <a:pt x="1301953" y="279400"/>
                </a:lnTo>
                <a:lnTo>
                  <a:pt x="1276451" y="254000"/>
                </a:lnTo>
                <a:lnTo>
                  <a:pt x="1248181" y="215900"/>
                </a:lnTo>
                <a:lnTo>
                  <a:pt x="1217333" y="177800"/>
                </a:lnTo>
                <a:lnTo>
                  <a:pt x="1184033" y="152400"/>
                </a:lnTo>
                <a:lnTo>
                  <a:pt x="1148435" y="114300"/>
                </a:lnTo>
                <a:lnTo>
                  <a:pt x="1110703" y="88900"/>
                </a:lnTo>
                <a:lnTo>
                  <a:pt x="1070991" y="76200"/>
                </a:lnTo>
                <a:lnTo>
                  <a:pt x="1050226" y="63500"/>
                </a:lnTo>
                <a:lnTo>
                  <a:pt x="1029449" y="50800"/>
                </a:lnTo>
                <a:lnTo>
                  <a:pt x="986231" y="38100"/>
                </a:lnTo>
                <a:lnTo>
                  <a:pt x="895362" y="12700"/>
                </a:lnTo>
                <a:lnTo>
                  <a:pt x="848029" y="12700"/>
                </a:lnTo>
                <a:lnTo>
                  <a:pt x="799630" y="0"/>
                </a:lnTo>
                <a:lnTo>
                  <a:pt x="751217" y="12700"/>
                </a:lnTo>
                <a:lnTo>
                  <a:pt x="703884" y="12700"/>
                </a:lnTo>
                <a:lnTo>
                  <a:pt x="613016" y="38100"/>
                </a:lnTo>
                <a:lnTo>
                  <a:pt x="569798" y="50800"/>
                </a:lnTo>
                <a:lnTo>
                  <a:pt x="528256" y="76200"/>
                </a:lnTo>
                <a:lnTo>
                  <a:pt x="488543" y="88900"/>
                </a:lnTo>
                <a:lnTo>
                  <a:pt x="450811" y="114300"/>
                </a:lnTo>
                <a:lnTo>
                  <a:pt x="415213" y="152400"/>
                </a:lnTo>
                <a:lnTo>
                  <a:pt x="381914" y="177800"/>
                </a:lnTo>
                <a:lnTo>
                  <a:pt x="351066" y="215900"/>
                </a:lnTo>
                <a:lnTo>
                  <a:pt x="322808" y="254000"/>
                </a:lnTo>
                <a:lnTo>
                  <a:pt x="297294" y="279400"/>
                </a:lnTo>
                <a:lnTo>
                  <a:pt x="274688" y="330200"/>
                </a:lnTo>
                <a:lnTo>
                  <a:pt x="255143" y="368300"/>
                </a:lnTo>
                <a:lnTo>
                  <a:pt x="238810" y="406400"/>
                </a:lnTo>
                <a:lnTo>
                  <a:pt x="225831" y="457200"/>
                </a:lnTo>
                <a:lnTo>
                  <a:pt x="216382" y="495300"/>
                </a:lnTo>
                <a:lnTo>
                  <a:pt x="210591" y="546100"/>
                </a:lnTo>
                <a:lnTo>
                  <a:pt x="208622" y="596900"/>
                </a:lnTo>
                <a:lnTo>
                  <a:pt x="208622" y="635000"/>
                </a:lnTo>
                <a:lnTo>
                  <a:pt x="210820" y="685800"/>
                </a:lnTo>
                <a:lnTo>
                  <a:pt x="217347" y="736600"/>
                </a:lnTo>
                <a:lnTo>
                  <a:pt x="228142" y="787400"/>
                </a:lnTo>
                <a:lnTo>
                  <a:pt x="243128" y="838200"/>
                </a:lnTo>
                <a:lnTo>
                  <a:pt x="262255" y="889000"/>
                </a:lnTo>
                <a:lnTo>
                  <a:pt x="285457" y="927100"/>
                </a:lnTo>
                <a:lnTo>
                  <a:pt x="312648" y="977900"/>
                </a:lnTo>
                <a:lnTo>
                  <a:pt x="550786" y="1320800"/>
                </a:lnTo>
                <a:lnTo>
                  <a:pt x="550786" y="1397000"/>
                </a:lnTo>
                <a:lnTo>
                  <a:pt x="536816" y="1422400"/>
                </a:lnTo>
                <a:lnTo>
                  <a:pt x="529501" y="1447800"/>
                </a:lnTo>
                <a:lnTo>
                  <a:pt x="527062" y="1473200"/>
                </a:lnTo>
                <a:lnTo>
                  <a:pt x="529501" y="1485900"/>
                </a:lnTo>
                <a:lnTo>
                  <a:pt x="536816" y="1511300"/>
                </a:lnTo>
                <a:lnTo>
                  <a:pt x="547141" y="1524000"/>
                </a:lnTo>
                <a:lnTo>
                  <a:pt x="536816" y="1549400"/>
                </a:lnTo>
                <a:lnTo>
                  <a:pt x="529501" y="1574800"/>
                </a:lnTo>
                <a:lnTo>
                  <a:pt x="527062" y="1587500"/>
                </a:lnTo>
                <a:lnTo>
                  <a:pt x="529501" y="1612900"/>
                </a:lnTo>
                <a:lnTo>
                  <a:pt x="536816" y="1638300"/>
                </a:lnTo>
                <a:lnTo>
                  <a:pt x="550786" y="1663700"/>
                </a:lnTo>
                <a:lnTo>
                  <a:pt x="550786" y="1727200"/>
                </a:lnTo>
                <a:lnTo>
                  <a:pt x="555752" y="1765300"/>
                </a:lnTo>
                <a:lnTo>
                  <a:pt x="591083" y="1803400"/>
                </a:lnTo>
                <a:lnTo>
                  <a:pt x="799630" y="1866900"/>
                </a:lnTo>
                <a:lnTo>
                  <a:pt x="980782" y="1816100"/>
                </a:lnTo>
                <a:lnTo>
                  <a:pt x="1008164" y="1803400"/>
                </a:lnTo>
                <a:lnTo>
                  <a:pt x="1029563" y="1790700"/>
                </a:lnTo>
                <a:lnTo>
                  <a:pt x="1043495" y="1765300"/>
                </a:lnTo>
                <a:lnTo>
                  <a:pt x="1048461" y="1727200"/>
                </a:lnTo>
                <a:lnTo>
                  <a:pt x="1048461" y="1663700"/>
                </a:lnTo>
                <a:lnTo>
                  <a:pt x="1062431" y="1638300"/>
                </a:lnTo>
                <a:lnTo>
                  <a:pt x="1069746" y="1612900"/>
                </a:lnTo>
                <a:lnTo>
                  <a:pt x="1070965" y="1600200"/>
                </a:lnTo>
                <a:lnTo>
                  <a:pt x="1072184" y="1587500"/>
                </a:lnTo>
                <a:lnTo>
                  <a:pt x="1069746" y="1574800"/>
                </a:lnTo>
                <a:lnTo>
                  <a:pt x="1062431" y="1549400"/>
                </a:lnTo>
                <a:lnTo>
                  <a:pt x="1052106" y="1524000"/>
                </a:lnTo>
                <a:lnTo>
                  <a:pt x="1062431" y="1511300"/>
                </a:lnTo>
                <a:lnTo>
                  <a:pt x="1069746" y="1485900"/>
                </a:lnTo>
                <a:lnTo>
                  <a:pt x="1072184" y="1473200"/>
                </a:lnTo>
                <a:lnTo>
                  <a:pt x="1069746" y="1447800"/>
                </a:lnTo>
                <a:lnTo>
                  <a:pt x="1062431" y="1422400"/>
                </a:lnTo>
                <a:lnTo>
                  <a:pt x="1048461" y="1397000"/>
                </a:lnTo>
                <a:lnTo>
                  <a:pt x="1048461" y="1346200"/>
                </a:lnTo>
                <a:lnTo>
                  <a:pt x="1048461" y="1320800"/>
                </a:lnTo>
                <a:lnTo>
                  <a:pt x="1074928" y="1282700"/>
                </a:lnTo>
                <a:lnTo>
                  <a:pt x="1286611" y="977900"/>
                </a:lnTo>
                <a:lnTo>
                  <a:pt x="1313802" y="927100"/>
                </a:lnTo>
                <a:lnTo>
                  <a:pt x="1336992" y="889000"/>
                </a:lnTo>
                <a:lnTo>
                  <a:pt x="1356118" y="838200"/>
                </a:lnTo>
                <a:lnTo>
                  <a:pt x="1371117" y="787400"/>
                </a:lnTo>
                <a:lnTo>
                  <a:pt x="1381899" y="736600"/>
                </a:lnTo>
                <a:lnTo>
                  <a:pt x="1388427" y="685800"/>
                </a:lnTo>
                <a:lnTo>
                  <a:pt x="1390624" y="635000"/>
                </a:lnTo>
                <a:lnTo>
                  <a:pt x="1390624" y="596900"/>
                </a:lnTo>
                <a:close/>
              </a:path>
              <a:path w="1624965" h="1866900">
                <a:moveTo>
                  <a:pt x="1537030" y="114681"/>
                </a:moveTo>
                <a:lnTo>
                  <a:pt x="1493050" y="70700"/>
                </a:lnTo>
                <a:lnTo>
                  <a:pt x="1368628" y="195122"/>
                </a:lnTo>
                <a:lnTo>
                  <a:pt x="1412608" y="239102"/>
                </a:lnTo>
                <a:lnTo>
                  <a:pt x="1537030" y="114681"/>
                </a:lnTo>
                <a:close/>
              </a:path>
              <a:path w="1624965" h="1866900">
                <a:moveTo>
                  <a:pt x="1577251" y="310426"/>
                </a:moveTo>
                <a:lnTo>
                  <a:pt x="1421726" y="310426"/>
                </a:lnTo>
                <a:lnTo>
                  <a:pt x="1421726" y="372643"/>
                </a:lnTo>
                <a:lnTo>
                  <a:pt x="1577251" y="372643"/>
                </a:lnTo>
                <a:lnTo>
                  <a:pt x="1577251" y="310426"/>
                </a:lnTo>
                <a:close/>
              </a:path>
              <a:path w="1624965" h="1866900">
                <a:moveTo>
                  <a:pt x="1624406" y="563778"/>
                </a:moveTo>
                <a:lnTo>
                  <a:pt x="1468882" y="470471"/>
                </a:lnTo>
                <a:lnTo>
                  <a:pt x="1436776" y="523659"/>
                </a:lnTo>
                <a:lnTo>
                  <a:pt x="1592300" y="616966"/>
                </a:lnTo>
                <a:lnTo>
                  <a:pt x="1624406" y="563778"/>
                </a:lnTo>
                <a:close/>
              </a:path>
            </a:pathLst>
          </a:custGeom>
          <a:solidFill>
            <a:srgbClr val="004AAD"/>
          </a:solidFill>
        </p:spPr>
        <p:txBody>
          <a:bodyPr wrap="square" lIns="0" tIns="0" rIns="0" bIns="0" rtlCol="0"/>
          <a:lstStyle/>
          <a:p>
            <a:endParaRPr sz="964"/>
          </a:p>
        </p:txBody>
      </p:sp>
      <p:sp>
        <p:nvSpPr>
          <p:cNvPr id="5" name="object 5"/>
          <p:cNvSpPr/>
          <p:nvPr/>
        </p:nvSpPr>
        <p:spPr>
          <a:xfrm>
            <a:off x="5600197" y="1912602"/>
            <a:ext cx="83344" cy="33338"/>
          </a:xfrm>
          <a:custGeom>
            <a:avLst/>
            <a:gdLst/>
            <a:ahLst/>
            <a:cxnLst/>
            <a:rect l="l" t="t" r="r" b="b"/>
            <a:pathLst>
              <a:path w="155575" h="62229">
                <a:moveTo>
                  <a:pt x="155525" y="0"/>
                </a:moveTo>
                <a:lnTo>
                  <a:pt x="0" y="0"/>
                </a:lnTo>
                <a:lnTo>
                  <a:pt x="0" y="62210"/>
                </a:lnTo>
                <a:lnTo>
                  <a:pt x="155525" y="62210"/>
                </a:lnTo>
                <a:lnTo>
                  <a:pt x="155525" y="0"/>
                </a:lnTo>
                <a:close/>
              </a:path>
            </a:pathLst>
          </a:custGeom>
          <a:solidFill>
            <a:srgbClr val="004AAD"/>
          </a:solidFill>
        </p:spPr>
        <p:txBody>
          <a:bodyPr wrap="square" lIns="0" tIns="0" rIns="0" bIns="0" rtlCol="0"/>
          <a:lstStyle/>
          <a:p>
            <a:endParaRPr sz="964"/>
          </a:p>
        </p:txBody>
      </p:sp>
      <p:sp>
        <p:nvSpPr>
          <p:cNvPr id="6" name="object 6"/>
          <p:cNvSpPr/>
          <p:nvPr/>
        </p:nvSpPr>
        <p:spPr>
          <a:xfrm>
            <a:off x="3855373" y="1601104"/>
            <a:ext cx="1066460" cy="1061357"/>
          </a:xfrm>
          <a:custGeom>
            <a:avLst/>
            <a:gdLst/>
            <a:ahLst/>
            <a:cxnLst/>
            <a:rect l="l" t="t" r="r" b="b"/>
            <a:pathLst>
              <a:path w="1990725" h="1981200">
                <a:moveTo>
                  <a:pt x="311048" y="612571"/>
                </a:moveTo>
                <a:lnTo>
                  <a:pt x="303085" y="563549"/>
                </a:lnTo>
                <a:lnTo>
                  <a:pt x="280936" y="520877"/>
                </a:lnTo>
                <a:lnTo>
                  <a:pt x="268427" y="508368"/>
                </a:lnTo>
                <a:lnTo>
                  <a:pt x="255054" y="494995"/>
                </a:lnTo>
                <a:lnTo>
                  <a:pt x="255054" y="612571"/>
                </a:lnTo>
                <a:lnTo>
                  <a:pt x="247154" y="653135"/>
                </a:lnTo>
                <a:lnTo>
                  <a:pt x="225704" y="686257"/>
                </a:lnTo>
                <a:lnTo>
                  <a:pt x="194043" y="708583"/>
                </a:lnTo>
                <a:lnTo>
                  <a:pt x="155524" y="716775"/>
                </a:lnTo>
                <a:lnTo>
                  <a:pt x="117005" y="708583"/>
                </a:lnTo>
                <a:lnTo>
                  <a:pt x="85344" y="686257"/>
                </a:lnTo>
                <a:lnTo>
                  <a:pt x="63881" y="653135"/>
                </a:lnTo>
                <a:lnTo>
                  <a:pt x="55981" y="612571"/>
                </a:lnTo>
                <a:lnTo>
                  <a:pt x="63881" y="572020"/>
                </a:lnTo>
                <a:lnTo>
                  <a:pt x="85344" y="538899"/>
                </a:lnTo>
                <a:lnTo>
                  <a:pt x="117005" y="516559"/>
                </a:lnTo>
                <a:lnTo>
                  <a:pt x="155524" y="508368"/>
                </a:lnTo>
                <a:lnTo>
                  <a:pt x="194043" y="516559"/>
                </a:lnTo>
                <a:lnTo>
                  <a:pt x="225704" y="538899"/>
                </a:lnTo>
                <a:lnTo>
                  <a:pt x="247154" y="572020"/>
                </a:lnTo>
                <a:lnTo>
                  <a:pt x="255054" y="612571"/>
                </a:lnTo>
                <a:lnTo>
                  <a:pt x="255054" y="494995"/>
                </a:lnTo>
                <a:lnTo>
                  <a:pt x="247218" y="487159"/>
                </a:lnTo>
                <a:lnTo>
                  <a:pt x="204546" y="465010"/>
                </a:lnTo>
                <a:lnTo>
                  <a:pt x="155524" y="457047"/>
                </a:lnTo>
                <a:lnTo>
                  <a:pt x="106502" y="465010"/>
                </a:lnTo>
                <a:lnTo>
                  <a:pt x="63817" y="487159"/>
                </a:lnTo>
                <a:lnTo>
                  <a:pt x="30099" y="520877"/>
                </a:lnTo>
                <a:lnTo>
                  <a:pt x="7962" y="563549"/>
                </a:lnTo>
                <a:lnTo>
                  <a:pt x="0" y="612571"/>
                </a:lnTo>
                <a:lnTo>
                  <a:pt x="7962" y="661593"/>
                </a:lnTo>
                <a:lnTo>
                  <a:pt x="30099" y="704265"/>
                </a:lnTo>
                <a:lnTo>
                  <a:pt x="63817" y="737984"/>
                </a:lnTo>
                <a:lnTo>
                  <a:pt x="106502" y="760133"/>
                </a:lnTo>
                <a:lnTo>
                  <a:pt x="155524" y="768096"/>
                </a:lnTo>
                <a:lnTo>
                  <a:pt x="204546" y="760133"/>
                </a:lnTo>
                <a:lnTo>
                  <a:pt x="247218" y="737984"/>
                </a:lnTo>
                <a:lnTo>
                  <a:pt x="268427" y="716775"/>
                </a:lnTo>
                <a:lnTo>
                  <a:pt x="280936" y="704265"/>
                </a:lnTo>
                <a:lnTo>
                  <a:pt x="303085" y="661593"/>
                </a:lnTo>
                <a:lnTo>
                  <a:pt x="311048" y="612571"/>
                </a:lnTo>
                <a:close/>
              </a:path>
              <a:path w="1990725" h="1981200">
                <a:moveTo>
                  <a:pt x="367233" y="670966"/>
                </a:moveTo>
                <a:lnTo>
                  <a:pt x="363918" y="673100"/>
                </a:lnTo>
                <a:lnTo>
                  <a:pt x="366890" y="673100"/>
                </a:lnTo>
                <a:lnTo>
                  <a:pt x="367233" y="670966"/>
                </a:lnTo>
                <a:close/>
              </a:path>
              <a:path w="1990725" h="1981200">
                <a:moveTo>
                  <a:pt x="1622120" y="559689"/>
                </a:moveTo>
                <a:lnTo>
                  <a:pt x="1619529" y="511822"/>
                </a:lnTo>
                <a:lnTo>
                  <a:pt x="1611947" y="465416"/>
                </a:lnTo>
                <a:lnTo>
                  <a:pt x="1599641" y="420751"/>
                </a:lnTo>
                <a:lnTo>
                  <a:pt x="1582877" y="378117"/>
                </a:lnTo>
                <a:lnTo>
                  <a:pt x="1561934" y="337756"/>
                </a:lnTo>
                <a:lnTo>
                  <a:pt x="1537068" y="299961"/>
                </a:lnTo>
                <a:lnTo>
                  <a:pt x="1508569" y="264985"/>
                </a:lnTo>
                <a:lnTo>
                  <a:pt x="1476692" y="233108"/>
                </a:lnTo>
                <a:lnTo>
                  <a:pt x="1441729" y="204609"/>
                </a:lnTo>
                <a:lnTo>
                  <a:pt x="1403934" y="179755"/>
                </a:lnTo>
                <a:lnTo>
                  <a:pt x="1363573" y="158800"/>
                </a:lnTo>
                <a:lnTo>
                  <a:pt x="1320927" y="142036"/>
                </a:lnTo>
                <a:lnTo>
                  <a:pt x="1276273" y="129730"/>
                </a:lnTo>
                <a:lnTo>
                  <a:pt x="1229868" y="122148"/>
                </a:lnTo>
                <a:lnTo>
                  <a:pt x="1181989" y="119557"/>
                </a:lnTo>
                <a:lnTo>
                  <a:pt x="1169911" y="122008"/>
                </a:lnTo>
                <a:lnTo>
                  <a:pt x="1160018" y="128689"/>
                </a:lnTo>
                <a:lnTo>
                  <a:pt x="1153337" y="138582"/>
                </a:lnTo>
                <a:lnTo>
                  <a:pt x="1150886" y="150660"/>
                </a:lnTo>
                <a:lnTo>
                  <a:pt x="1153337" y="162737"/>
                </a:lnTo>
                <a:lnTo>
                  <a:pt x="1160018" y="172631"/>
                </a:lnTo>
                <a:lnTo>
                  <a:pt x="1169911" y="179311"/>
                </a:lnTo>
                <a:lnTo>
                  <a:pt x="1181989" y="181762"/>
                </a:lnTo>
                <a:lnTo>
                  <a:pt x="1229334" y="184721"/>
                </a:lnTo>
                <a:lnTo>
                  <a:pt x="1274940" y="193332"/>
                </a:lnTo>
                <a:lnTo>
                  <a:pt x="1318450" y="207251"/>
                </a:lnTo>
                <a:lnTo>
                  <a:pt x="1359509" y="226110"/>
                </a:lnTo>
                <a:lnTo>
                  <a:pt x="1397762" y="249567"/>
                </a:lnTo>
                <a:lnTo>
                  <a:pt x="1432852" y="277253"/>
                </a:lnTo>
                <a:lnTo>
                  <a:pt x="1464424" y="308825"/>
                </a:lnTo>
                <a:lnTo>
                  <a:pt x="1492110" y="343916"/>
                </a:lnTo>
                <a:lnTo>
                  <a:pt x="1515567" y="382168"/>
                </a:lnTo>
                <a:lnTo>
                  <a:pt x="1534439" y="423227"/>
                </a:lnTo>
                <a:lnTo>
                  <a:pt x="1548358" y="466750"/>
                </a:lnTo>
                <a:lnTo>
                  <a:pt x="1556969" y="512356"/>
                </a:lnTo>
                <a:lnTo>
                  <a:pt x="1559915" y="559689"/>
                </a:lnTo>
                <a:lnTo>
                  <a:pt x="1562366" y="571766"/>
                </a:lnTo>
                <a:lnTo>
                  <a:pt x="1569046" y="581660"/>
                </a:lnTo>
                <a:lnTo>
                  <a:pt x="1578940" y="588340"/>
                </a:lnTo>
                <a:lnTo>
                  <a:pt x="1591017" y="590804"/>
                </a:lnTo>
                <a:lnTo>
                  <a:pt x="1603095" y="588340"/>
                </a:lnTo>
                <a:lnTo>
                  <a:pt x="1612988" y="581660"/>
                </a:lnTo>
                <a:lnTo>
                  <a:pt x="1619669" y="571766"/>
                </a:lnTo>
                <a:lnTo>
                  <a:pt x="1622120" y="559689"/>
                </a:lnTo>
                <a:close/>
              </a:path>
              <a:path w="1990725" h="1981200">
                <a:moveTo>
                  <a:pt x="1990382" y="393700"/>
                </a:moveTo>
                <a:lnTo>
                  <a:pt x="1987219" y="381000"/>
                </a:lnTo>
                <a:lnTo>
                  <a:pt x="1979980" y="381000"/>
                </a:lnTo>
                <a:lnTo>
                  <a:pt x="1968944" y="368300"/>
                </a:lnTo>
                <a:lnTo>
                  <a:pt x="1944839" y="368300"/>
                </a:lnTo>
                <a:lnTo>
                  <a:pt x="1935708" y="381000"/>
                </a:lnTo>
                <a:lnTo>
                  <a:pt x="1930069" y="393700"/>
                </a:lnTo>
                <a:lnTo>
                  <a:pt x="1800974" y="774700"/>
                </a:lnTo>
                <a:lnTo>
                  <a:pt x="1726323" y="825500"/>
                </a:lnTo>
                <a:lnTo>
                  <a:pt x="1695411" y="850900"/>
                </a:lnTo>
                <a:lnTo>
                  <a:pt x="1665668" y="876300"/>
                </a:lnTo>
                <a:lnTo>
                  <a:pt x="1637093" y="889000"/>
                </a:lnTo>
                <a:lnTo>
                  <a:pt x="1609686" y="914400"/>
                </a:lnTo>
                <a:lnTo>
                  <a:pt x="1639023" y="876300"/>
                </a:lnTo>
                <a:lnTo>
                  <a:pt x="1665109" y="838200"/>
                </a:lnTo>
                <a:lnTo>
                  <a:pt x="1687728" y="800100"/>
                </a:lnTo>
                <a:lnTo>
                  <a:pt x="1706689" y="749300"/>
                </a:lnTo>
                <a:lnTo>
                  <a:pt x="1721789" y="711200"/>
                </a:lnTo>
                <a:lnTo>
                  <a:pt x="1732813" y="660400"/>
                </a:lnTo>
                <a:lnTo>
                  <a:pt x="1739582" y="609600"/>
                </a:lnTo>
                <a:lnTo>
                  <a:pt x="1741881" y="558800"/>
                </a:lnTo>
                <a:lnTo>
                  <a:pt x="1739823" y="508000"/>
                </a:lnTo>
                <a:lnTo>
                  <a:pt x="1733778" y="457200"/>
                </a:lnTo>
                <a:lnTo>
                  <a:pt x="1723898" y="419100"/>
                </a:lnTo>
                <a:lnTo>
                  <a:pt x="1710372" y="368300"/>
                </a:lnTo>
                <a:lnTo>
                  <a:pt x="1693341" y="330200"/>
                </a:lnTo>
                <a:lnTo>
                  <a:pt x="1679663" y="304596"/>
                </a:lnTo>
                <a:lnTo>
                  <a:pt x="1679663" y="558800"/>
                </a:lnTo>
                <a:lnTo>
                  <a:pt x="1677377" y="609600"/>
                </a:lnTo>
                <a:lnTo>
                  <a:pt x="1670659" y="647700"/>
                </a:lnTo>
                <a:lnTo>
                  <a:pt x="1659699" y="698500"/>
                </a:lnTo>
                <a:lnTo>
                  <a:pt x="1644738" y="736600"/>
                </a:lnTo>
                <a:lnTo>
                  <a:pt x="1625981" y="774700"/>
                </a:lnTo>
                <a:lnTo>
                  <a:pt x="1603629" y="825500"/>
                </a:lnTo>
                <a:lnTo>
                  <a:pt x="1577911" y="863600"/>
                </a:lnTo>
                <a:lnTo>
                  <a:pt x="1556804" y="882167"/>
                </a:lnTo>
                <a:lnTo>
                  <a:pt x="1556804" y="977900"/>
                </a:lnTo>
                <a:lnTo>
                  <a:pt x="1527517" y="1003300"/>
                </a:lnTo>
                <a:lnTo>
                  <a:pt x="1500301" y="1041400"/>
                </a:lnTo>
                <a:lnTo>
                  <a:pt x="1475155" y="1079500"/>
                </a:lnTo>
                <a:lnTo>
                  <a:pt x="1452079" y="1130300"/>
                </a:lnTo>
                <a:lnTo>
                  <a:pt x="1431086" y="1168400"/>
                </a:lnTo>
                <a:lnTo>
                  <a:pt x="1412163" y="1206500"/>
                </a:lnTo>
                <a:lnTo>
                  <a:pt x="1374838" y="1308100"/>
                </a:lnTo>
                <a:lnTo>
                  <a:pt x="1129106" y="1409700"/>
                </a:lnTo>
                <a:lnTo>
                  <a:pt x="1121524" y="1409700"/>
                </a:lnTo>
                <a:lnTo>
                  <a:pt x="1112774" y="1397000"/>
                </a:lnTo>
                <a:lnTo>
                  <a:pt x="1102868" y="1397000"/>
                </a:lnTo>
                <a:lnTo>
                  <a:pt x="1091780" y="1384300"/>
                </a:lnTo>
                <a:lnTo>
                  <a:pt x="1069162" y="1384300"/>
                </a:lnTo>
                <a:lnTo>
                  <a:pt x="1065339" y="1382204"/>
                </a:lnTo>
                <a:lnTo>
                  <a:pt x="1065339" y="1447800"/>
                </a:lnTo>
                <a:lnTo>
                  <a:pt x="1057567" y="1447800"/>
                </a:lnTo>
                <a:lnTo>
                  <a:pt x="945591" y="1485900"/>
                </a:lnTo>
                <a:lnTo>
                  <a:pt x="911377" y="1435112"/>
                </a:lnTo>
                <a:lnTo>
                  <a:pt x="911377" y="1549400"/>
                </a:lnTo>
                <a:lnTo>
                  <a:pt x="875017" y="1587500"/>
                </a:lnTo>
                <a:lnTo>
                  <a:pt x="840714" y="1612900"/>
                </a:lnTo>
                <a:lnTo>
                  <a:pt x="808583" y="1651000"/>
                </a:lnTo>
                <a:lnTo>
                  <a:pt x="778751" y="1701800"/>
                </a:lnTo>
                <a:lnTo>
                  <a:pt x="751382" y="1739900"/>
                </a:lnTo>
                <a:lnTo>
                  <a:pt x="726592" y="1790700"/>
                </a:lnTo>
                <a:lnTo>
                  <a:pt x="704519" y="1828800"/>
                </a:lnTo>
                <a:lnTo>
                  <a:pt x="664083" y="1930400"/>
                </a:lnTo>
                <a:lnTo>
                  <a:pt x="398145" y="1930400"/>
                </a:lnTo>
                <a:lnTo>
                  <a:pt x="407136" y="1917700"/>
                </a:lnTo>
                <a:lnTo>
                  <a:pt x="415251" y="1905000"/>
                </a:lnTo>
                <a:lnTo>
                  <a:pt x="422198" y="1892300"/>
                </a:lnTo>
                <a:lnTo>
                  <a:pt x="427685" y="1866900"/>
                </a:lnTo>
                <a:lnTo>
                  <a:pt x="431215" y="1854200"/>
                </a:lnTo>
                <a:lnTo>
                  <a:pt x="432549" y="1841500"/>
                </a:lnTo>
                <a:lnTo>
                  <a:pt x="431850" y="1828800"/>
                </a:lnTo>
                <a:lnTo>
                  <a:pt x="429247" y="1803400"/>
                </a:lnTo>
                <a:lnTo>
                  <a:pt x="676529" y="1625600"/>
                </a:lnTo>
                <a:lnTo>
                  <a:pt x="697141" y="1600200"/>
                </a:lnTo>
                <a:lnTo>
                  <a:pt x="709574" y="1574800"/>
                </a:lnTo>
                <a:lnTo>
                  <a:pt x="713270" y="1549400"/>
                </a:lnTo>
                <a:lnTo>
                  <a:pt x="707631" y="1524000"/>
                </a:lnTo>
                <a:lnTo>
                  <a:pt x="650354" y="1377835"/>
                </a:lnTo>
                <a:lnTo>
                  <a:pt x="650354" y="1549400"/>
                </a:lnTo>
                <a:lnTo>
                  <a:pt x="649122" y="1562100"/>
                </a:lnTo>
                <a:lnTo>
                  <a:pt x="645248" y="1562100"/>
                </a:lnTo>
                <a:lnTo>
                  <a:pt x="639203" y="1574800"/>
                </a:lnTo>
                <a:lnTo>
                  <a:pt x="373253" y="1778000"/>
                </a:lnTo>
                <a:lnTo>
                  <a:pt x="365455" y="1778000"/>
                </a:lnTo>
                <a:lnTo>
                  <a:pt x="361010" y="1790700"/>
                </a:lnTo>
                <a:lnTo>
                  <a:pt x="360349" y="1803400"/>
                </a:lnTo>
                <a:lnTo>
                  <a:pt x="363918" y="1816100"/>
                </a:lnTo>
                <a:lnTo>
                  <a:pt x="367474" y="1816100"/>
                </a:lnTo>
                <a:lnTo>
                  <a:pt x="368973" y="1828800"/>
                </a:lnTo>
                <a:lnTo>
                  <a:pt x="368731" y="1841500"/>
                </a:lnTo>
                <a:lnTo>
                  <a:pt x="367030" y="1854200"/>
                </a:lnTo>
                <a:lnTo>
                  <a:pt x="362369" y="1866900"/>
                </a:lnTo>
                <a:lnTo>
                  <a:pt x="307936" y="1765300"/>
                </a:lnTo>
                <a:lnTo>
                  <a:pt x="527227" y="1562100"/>
                </a:lnTo>
                <a:lnTo>
                  <a:pt x="533641" y="1549400"/>
                </a:lnTo>
                <a:lnTo>
                  <a:pt x="536562" y="1536700"/>
                </a:lnTo>
                <a:lnTo>
                  <a:pt x="535978" y="1524000"/>
                </a:lnTo>
                <a:lnTo>
                  <a:pt x="531888" y="1524000"/>
                </a:lnTo>
                <a:lnTo>
                  <a:pt x="399694" y="1295400"/>
                </a:lnTo>
                <a:lnTo>
                  <a:pt x="480568" y="1244600"/>
                </a:lnTo>
                <a:lnTo>
                  <a:pt x="521004" y="1219200"/>
                </a:lnTo>
                <a:lnTo>
                  <a:pt x="648538" y="1549400"/>
                </a:lnTo>
                <a:lnTo>
                  <a:pt x="650354" y="1549400"/>
                </a:lnTo>
                <a:lnTo>
                  <a:pt x="650354" y="1377835"/>
                </a:lnTo>
                <a:lnTo>
                  <a:pt x="632980" y="1333500"/>
                </a:lnTo>
                <a:lnTo>
                  <a:pt x="735634" y="1295400"/>
                </a:lnTo>
                <a:lnTo>
                  <a:pt x="906703" y="1536700"/>
                </a:lnTo>
                <a:lnTo>
                  <a:pt x="911377" y="1549400"/>
                </a:lnTo>
                <a:lnTo>
                  <a:pt x="911377" y="1435112"/>
                </a:lnTo>
                <a:lnTo>
                  <a:pt x="817283" y="1295400"/>
                </a:lnTo>
                <a:lnTo>
                  <a:pt x="800176" y="1270000"/>
                </a:lnTo>
                <a:lnTo>
                  <a:pt x="774509" y="1231900"/>
                </a:lnTo>
                <a:lnTo>
                  <a:pt x="763041" y="1231900"/>
                </a:lnTo>
                <a:lnTo>
                  <a:pt x="755916" y="1219200"/>
                </a:lnTo>
                <a:lnTo>
                  <a:pt x="737184" y="1219200"/>
                </a:lnTo>
                <a:lnTo>
                  <a:pt x="609650" y="1270000"/>
                </a:lnTo>
                <a:lnTo>
                  <a:pt x="589216" y="1219200"/>
                </a:lnTo>
                <a:lnTo>
                  <a:pt x="573887" y="1181100"/>
                </a:lnTo>
                <a:lnTo>
                  <a:pt x="618985" y="1143000"/>
                </a:lnTo>
                <a:lnTo>
                  <a:pt x="783844" y="1117600"/>
                </a:lnTo>
                <a:lnTo>
                  <a:pt x="806373" y="1117600"/>
                </a:lnTo>
                <a:lnTo>
                  <a:pt x="811834" y="1130300"/>
                </a:lnTo>
                <a:lnTo>
                  <a:pt x="956475" y="1422400"/>
                </a:lnTo>
                <a:lnTo>
                  <a:pt x="963650" y="1422400"/>
                </a:lnTo>
                <a:lnTo>
                  <a:pt x="972997" y="1435100"/>
                </a:lnTo>
                <a:lnTo>
                  <a:pt x="1045222" y="1435100"/>
                </a:lnTo>
                <a:lnTo>
                  <a:pt x="1065339" y="1447800"/>
                </a:lnTo>
                <a:lnTo>
                  <a:pt x="1065339" y="1382204"/>
                </a:lnTo>
                <a:lnTo>
                  <a:pt x="1046099" y="1371600"/>
                </a:lnTo>
                <a:lnTo>
                  <a:pt x="1001572" y="1371600"/>
                </a:lnTo>
                <a:lnTo>
                  <a:pt x="874191" y="1117600"/>
                </a:lnTo>
                <a:lnTo>
                  <a:pt x="867829" y="1104900"/>
                </a:lnTo>
                <a:lnTo>
                  <a:pt x="851255" y="1079500"/>
                </a:lnTo>
                <a:lnTo>
                  <a:pt x="828560" y="1066800"/>
                </a:lnTo>
                <a:lnTo>
                  <a:pt x="801776" y="1054100"/>
                </a:lnTo>
                <a:lnTo>
                  <a:pt x="772960" y="1054100"/>
                </a:lnTo>
                <a:lnTo>
                  <a:pt x="662533" y="1079500"/>
                </a:lnTo>
                <a:lnTo>
                  <a:pt x="475030" y="800100"/>
                </a:lnTo>
                <a:lnTo>
                  <a:pt x="449465" y="762000"/>
                </a:lnTo>
                <a:lnTo>
                  <a:pt x="620547" y="647700"/>
                </a:lnTo>
                <a:lnTo>
                  <a:pt x="628319" y="647700"/>
                </a:lnTo>
                <a:lnTo>
                  <a:pt x="637667" y="685800"/>
                </a:lnTo>
                <a:lnTo>
                  <a:pt x="650786" y="736600"/>
                </a:lnTo>
                <a:lnTo>
                  <a:pt x="667499" y="774700"/>
                </a:lnTo>
                <a:lnTo>
                  <a:pt x="687628" y="825500"/>
                </a:lnTo>
                <a:lnTo>
                  <a:pt x="711009" y="863600"/>
                </a:lnTo>
                <a:lnTo>
                  <a:pt x="737463" y="901700"/>
                </a:lnTo>
                <a:lnTo>
                  <a:pt x="766826" y="927100"/>
                </a:lnTo>
                <a:lnTo>
                  <a:pt x="798906" y="965200"/>
                </a:lnTo>
                <a:lnTo>
                  <a:pt x="833551" y="990600"/>
                </a:lnTo>
                <a:lnTo>
                  <a:pt x="870572" y="1016000"/>
                </a:lnTo>
                <a:lnTo>
                  <a:pt x="909815" y="1041400"/>
                </a:lnTo>
                <a:lnTo>
                  <a:pt x="951090" y="1066800"/>
                </a:lnTo>
                <a:lnTo>
                  <a:pt x="994232" y="1079500"/>
                </a:lnTo>
                <a:lnTo>
                  <a:pt x="1039063" y="1092200"/>
                </a:lnTo>
                <a:lnTo>
                  <a:pt x="1133119" y="1117600"/>
                </a:lnTo>
                <a:lnTo>
                  <a:pt x="1235532" y="1117600"/>
                </a:lnTo>
                <a:lnTo>
                  <a:pt x="1337894" y="1092200"/>
                </a:lnTo>
                <a:lnTo>
                  <a:pt x="1386306" y="1079500"/>
                </a:lnTo>
                <a:lnTo>
                  <a:pt x="1432610" y="1054100"/>
                </a:lnTo>
                <a:lnTo>
                  <a:pt x="1476590" y="1028700"/>
                </a:lnTo>
                <a:lnTo>
                  <a:pt x="1518056" y="1003300"/>
                </a:lnTo>
                <a:lnTo>
                  <a:pt x="1556804" y="977900"/>
                </a:lnTo>
                <a:lnTo>
                  <a:pt x="1556804" y="882167"/>
                </a:lnTo>
                <a:lnTo>
                  <a:pt x="1549031" y="889000"/>
                </a:lnTo>
                <a:lnTo>
                  <a:pt x="1517205" y="927100"/>
                </a:lnTo>
                <a:lnTo>
                  <a:pt x="1482648" y="952500"/>
                </a:lnTo>
                <a:lnTo>
                  <a:pt x="1445552" y="977900"/>
                </a:lnTo>
                <a:lnTo>
                  <a:pt x="1406156" y="1003300"/>
                </a:lnTo>
                <a:lnTo>
                  <a:pt x="1364665" y="1016000"/>
                </a:lnTo>
                <a:lnTo>
                  <a:pt x="1321295" y="1028700"/>
                </a:lnTo>
                <a:lnTo>
                  <a:pt x="1229741" y="1054100"/>
                </a:lnTo>
                <a:lnTo>
                  <a:pt x="1134237" y="1054100"/>
                </a:lnTo>
                <a:lnTo>
                  <a:pt x="1042682" y="1028700"/>
                </a:lnTo>
                <a:lnTo>
                  <a:pt x="999299" y="1016000"/>
                </a:lnTo>
                <a:lnTo>
                  <a:pt x="957808" y="1003300"/>
                </a:lnTo>
                <a:lnTo>
                  <a:pt x="918413" y="977900"/>
                </a:lnTo>
                <a:lnTo>
                  <a:pt x="881329" y="952500"/>
                </a:lnTo>
                <a:lnTo>
                  <a:pt x="846772" y="927100"/>
                </a:lnTo>
                <a:lnTo>
                  <a:pt x="814946" y="889000"/>
                </a:lnTo>
                <a:lnTo>
                  <a:pt x="786066" y="863600"/>
                </a:lnTo>
                <a:lnTo>
                  <a:pt x="760336" y="825500"/>
                </a:lnTo>
                <a:lnTo>
                  <a:pt x="737997" y="774700"/>
                </a:lnTo>
                <a:lnTo>
                  <a:pt x="719239" y="736600"/>
                </a:lnTo>
                <a:lnTo>
                  <a:pt x="704278" y="698500"/>
                </a:lnTo>
                <a:lnTo>
                  <a:pt x="693318" y="647700"/>
                </a:lnTo>
                <a:lnTo>
                  <a:pt x="686600" y="609600"/>
                </a:lnTo>
                <a:lnTo>
                  <a:pt x="684301" y="558800"/>
                </a:lnTo>
                <a:lnTo>
                  <a:pt x="684872" y="546100"/>
                </a:lnTo>
                <a:lnTo>
                  <a:pt x="686600" y="508000"/>
                </a:lnTo>
                <a:lnTo>
                  <a:pt x="693318" y="457200"/>
                </a:lnTo>
                <a:lnTo>
                  <a:pt x="704278" y="419100"/>
                </a:lnTo>
                <a:lnTo>
                  <a:pt x="719239" y="368300"/>
                </a:lnTo>
                <a:lnTo>
                  <a:pt x="737997" y="330200"/>
                </a:lnTo>
                <a:lnTo>
                  <a:pt x="760336" y="292100"/>
                </a:lnTo>
                <a:lnTo>
                  <a:pt x="786066" y="254000"/>
                </a:lnTo>
                <a:lnTo>
                  <a:pt x="814946" y="215900"/>
                </a:lnTo>
                <a:lnTo>
                  <a:pt x="846772" y="190500"/>
                </a:lnTo>
                <a:lnTo>
                  <a:pt x="881329" y="165100"/>
                </a:lnTo>
                <a:lnTo>
                  <a:pt x="918413" y="139700"/>
                </a:lnTo>
                <a:lnTo>
                  <a:pt x="957808" y="114300"/>
                </a:lnTo>
                <a:lnTo>
                  <a:pt x="999299" y="88900"/>
                </a:lnTo>
                <a:lnTo>
                  <a:pt x="1042682" y="76200"/>
                </a:lnTo>
                <a:lnTo>
                  <a:pt x="1087729" y="63500"/>
                </a:lnTo>
                <a:lnTo>
                  <a:pt x="1276248" y="63500"/>
                </a:lnTo>
                <a:lnTo>
                  <a:pt x="1321295" y="76200"/>
                </a:lnTo>
                <a:lnTo>
                  <a:pt x="1364665" y="88900"/>
                </a:lnTo>
                <a:lnTo>
                  <a:pt x="1406156" y="114300"/>
                </a:lnTo>
                <a:lnTo>
                  <a:pt x="1445552" y="139700"/>
                </a:lnTo>
                <a:lnTo>
                  <a:pt x="1482648" y="165100"/>
                </a:lnTo>
                <a:lnTo>
                  <a:pt x="1517205" y="190500"/>
                </a:lnTo>
                <a:lnTo>
                  <a:pt x="1549031" y="215900"/>
                </a:lnTo>
                <a:lnTo>
                  <a:pt x="1577911" y="254000"/>
                </a:lnTo>
                <a:lnTo>
                  <a:pt x="1603629" y="292100"/>
                </a:lnTo>
                <a:lnTo>
                  <a:pt x="1625981" y="330200"/>
                </a:lnTo>
                <a:lnTo>
                  <a:pt x="1644738" y="368300"/>
                </a:lnTo>
                <a:lnTo>
                  <a:pt x="1659699" y="419100"/>
                </a:lnTo>
                <a:lnTo>
                  <a:pt x="1670659" y="457200"/>
                </a:lnTo>
                <a:lnTo>
                  <a:pt x="1677377" y="508000"/>
                </a:lnTo>
                <a:lnTo>
                  <a:pt x="1679663" y="558800"/>
                </a:lnTo>
                <a:lnTo>
                  <a:pt x="1679663" y="304596"/>
                </a:lnTo>
                <a:lnTo>
                  <a:pt x="1649488" y="254000"/>
                </a:lnTo>
                <a:lnTo>
                  <a:pt x="1622983" y="215900"/>
                </a:lnTo>
                <a:lnTo>
                  <a:pt x="1593659" y="177800"/>
                </a:lnTo>
                <a:lnTo>
                  <a:pt x="1561680" y="152400"/>
                </a:lnTo>
                <a:lnTo>
                  <a:pt x="1527213" y="114300"/>
                </a:lnTo>
                <a:lnTo>
                  <a:pt x="1490433" y="88900"/>
                </a:lnTo>
                <a:lnTo>
                  <a:pt x="1451483" y="63500"/>
                </a:lnTo>
                <a:lnTo>
                  <a:pt x="1410563" y="50800"/>
                </a:lnTo>
                <a:lnTo>
                  <a:pt x="1367815" y="25400"/>
                </a:lnTo>
                <a:lnTo>
                  <a:pt x="1323416" y="12700"/>
                </a:lnTo>
                <a:lnTo>
                  <a:pt x="1277531" y="12700"/>
                </a:lnTo>
                <a:lnTo>
                  <a:pt x="1230337" y="0"/>
                </a:lnTo>
                <a:lnTo>
                  <a:pt x="1087628" y="0"/>
                </a:lnTo>
                <a:lnTo>
                  <a:pt x="998283" y="25400"/>
                </a:lnTo>
                <a:lnTo>
                  <a:pt x="955916" y="50800"/>
                </a:lnTo>
                <a:lnTo>
                  <a:pt x="915289" y="63500"/>
                </a:lnTo>
                <a:lnTo>
                  <a:pt x="876592" y="88900"/>
                </a:lnTo>
                <a:lnTo>
                  <a:pt x="839978" y="114300"/>
                </a:lnTo>
                <a:lnTo>
                  <a:pt x="805611" y="139700"/>
                </a:lnTo>
                <a:lnTo>
                  <a:pt x="773671" y="177800"/>
                </a:lnTo>
                <a:lnTo>
                  <a:pt x="744321" y="203200"/>
                </a:lnTo>
                <a:lnTo>
                  <a:pt x="717715" y="241300"/>
                </a:lnTo>
                <a:lnTo>
                  <a:pt x="694029" y="279400"/>
                </a:lnTo>
                <a:lnTo>
                  <a:pt x="673430" y="317500"/>
                </a:lnTo>
                <a:lnTo>
                  <a:pt x="656082" y="368300"/>
                </a:lnTo>
                <a:lnTo>
                  <a:pt x="642150" y="406400"/>
                </a:lnTo>
                <a:lnTo>
                  <a:pt x="631799" y="457200"/>
                </a:lnTo>
                <a:lnTo>
                  <a:pt x="625208" y="495300"/>
                </a:lnTo>
                <a:lnTo>
                  <a:pt x="611009" y="495300"/>
                </a:lnTo>
                <a:lnTo>
                  <a:pt x="603554" y="482600"/>
                </a:lnTo>
                <a:lnTo>
                  <a:pt x="544474" y="482600"/>
                </a:lnTo>
                <a:lnTo>
                  <a:pt x="528777" y="495300"/>
                </a:lnTo>
                <a:lnTo>
                  <a:pt x="371703" y="596900"/>
                </a:lnTo>
                <a:lnTo>
                  <a:pt x="372579" y="609600"/>
                </a:lnTo>
                <a:lnTo>
                  <a:pt x="372872" y="622300"/>
                </a:lnTo>
                <a:lnTo>
                  <a:pt x="372579" y="635000"/>
                </a:lnTo>
                <a:lnTo>
                  <a:pt x="371703" y="635000"/>
                </a:lnTo>
                <a:lnTo>
                  <a:pt x="370484" y="647700"/>
                </a:lnTo>
                <a:lnTo>
                  <a:pt x="368973" y="660400"/>
                </a:lnTo>
                <a:lnTo>
                  <a:pt x="367233" y="670966"/>
                </a:lnTo>
                <a:lnTo>
                  <a:pt x="561441" y="546100"/>
                </a:lnTo>
                <a:lnTo>
                  <a:pt x="590994" y="546100"/>
                </a:lnTo>
                <a:lnTo>
                  <a:pt x="594106" y="558800"/>
                </a:lnTo>
                <a:lnTo>
                  <a:pt x="597674" y="571500"/>
                </a:lnTo>
                <a:lnTo>
                  <a:pt x="597014" y="584200"/>
                </a:lnTo>
                <a:lnTo>
                  <a:pt x="592569" y="596900"/>
                </a:lnTo>
                <a:lnTo>
                  <a:pt x="584771" y="596900"/>
                </a:lnTo>
                <a:lnTo>
                  <a:pt x="250393" y="812800"/>
                </a:lnTo>
                <a:lnTo>
                  <a:pt x="241719" y="825500"/>
                </a:lnTo>
                <a:lnTo>
                  <a:pt x="236982" y="838200"/>
                </a:lnTo>
                <a:lnTo>
                  <a:pt x="236613" y="850900"/>
                </a:lnTo>
                <a:lnTo>
                  <a:pt x="241058" y="863600"/>
                </a:lnTo>
                <a:lnTo>
                  <a:pt x="246278" y="863600"/>
                </a:lnTo>
                <a:lnTo>
                  <a:pt x="252526" y="876300"/>
                </a:lnTo>
                <a:lnTo>
                  <a:pt x="284607" y="876300"/>
                </a:lnTo>
                <a:lnTo>
                  <a:pt x="396582" y="800100"/>
                </a:lnTo>
                <a:lnTo>
                  <a:pt x="595655" y="1092200"/>
                </a:lnTo>
                <a:lnTo>
                  <a:pt x="362369" y="1244600"/>
                </a:lnTo>
                <a:lnTo>
                  <a:pt x="129082" y="901700"/>
                </a:lnTo>
                <a:lnTo>
                  <a:pt x="120116" y="863600"/>
                </a:lnTo>
                <a:lnTo>
                  <a:pt x="121310" y="863600"/>
                </a:lnTo>
                <a:lnTo>
                  <a:pt x="122859" y="850900"/>
                </a:lnTo>
                <a:lnTo>
                  <a:pt x="125971" y="838200"/>
                </a:lnTo>
                <a:lnTo>
                  <a:pt x="114566" y="838200"/>
                </a:lnTo>
                <a:lnTo>
                  <a:pt x="98945" y="825500"/>
                </a:lnTo>
                <a:lnTo>
                  <a:pt x="65443" y="825500"/>
                </a:lnTo>
                <a:lnTo>
                  <a:pt x="63182" y="838200"/>
                </a:lnTo>
                <a:lnTo>
                  <a:pt x="61214" y="838200"/>
                </a:lnTo>
                <a:lnTo>
                  <a:pt x="59093" y="850900"/>
                </a:lnTo>
                <a:lnTo>
                  <a:pt x="56756" y="863600"/>
                </a:lnTo>
                <a:lnTo>
                  <a:pt x="59093" y="889000"/>
                </a:lnTo>
                <a:lnTo>
                  <a:pt x="66090" y="914400"/>
                </a:lnTo>
                <a:lnTo>
                  <a:pt x="77762" y="939800"/>
                </a:lnTo>
                <a:lnTo>
                  <a:pt x="328155" y="1295400"/>
                </a:lnTo>
                <a:lnTo>
                  <a:pt x="331266" y="1308100"/>
                </a:lnTo>
                <a:lnTo>
                  <a:pt x="339039" y="1308100"/>
                </a:lnTo>
                <a:lnTo>
                  <a:pt x="465010" y="1524000"/>
                </a:lnTo>
                <a:lnTo>
                  <a:pt x="245719" y="1739900"/>
                </a:lnTo>
                <a:lnTo>
                  <a:pt x="239941" y="1752600"/>
                </a:lnTo>
                <a:lnTo>
                  <a:pt x="236778" y="1765300"/>
                </a:lnTo>
                <a:lnTo>
                  <a:pt x="236537" y="1765300"/>
                </a:lnTo>
                <a:lnTo>
                  <a:pt x="239509" y="1778000"/>
                </a:lnTo>
                <a:lnTo>
                  <a:pt x="320382" y="1930400"/>
                </a:lnTo>
                <a:lnTo>
                  <a:pt x="9131" y="1930400"/>
                </a:lnTo>
                <a:lnTo>
                  <a:pt x="2451" y="1943100"/>
                </a:lnTo>
                <a:lnTo>
                  <a:pt x="0" y="1955800"/>
                </a:lnTo>
                <a:lnTo>
                  <a:pt x="2451" y="1968500"/>
                </a:lnTo>
                <a:lnTo>
                  <a:pt x="9131" y="1981200"/>
                </a:lnTo>
                <a:lnTo>
                  <a:pt x="707707" y="1981200"/>
                </a:lnTo>
                <a:lnTo>
                  <a:pt x="712304" y="1968500"/>
                </a:lnTo>
                <a:lnTo>
                  <a:pt x="762063" y="1854200"/>
                </a:lnTo>
                <a:lnTo>
                  <a:pt x="783094" y="1816100"/>
                </a:lnTo>
                <a:lnTo>
                  <a:pt x="806881" y="1765300"/>
                </a:lnTo>
                <a:lnTo>
                  <a:pt x="833323" y="1727200"/>
                </a:lnTo>
                <a:lnTo>
                  <a:pt x="862304" y="1689100"/>
                </a:lnTo>
                <a:lnTo>
                  <a:pt x="893686" y="1651000"/>
                </a:lnTo>
                <a:lnTo>
                  <a:pt x="927354" y="1612900"/>
                </a:lnTo>
                <a:lnTo>
                  <a:pt x="963180" y="1587500"/>
                </a:lnTo>
                <a:lnTo>
                  <a:pt x="1001052" y="1562100"/>
                </a:lnTo>
                <a:lnTo>
                  <a:pt x="1040853" y="1524000"/>
                </a:lnTo>
                <a:lnTo>
                  <a:pt x="1082446" y="1498600"/>
                </a:lnTo>
                <a:lnTo>
                  <a:pt x="1132217" y="1485900"/>
                </a:lnTo>
                <a:lnTo>
                  <a:pt x="1139990" y="1485900"/>
                </a:lnTo>
                <a:lnTo>
                  <a:pt x="1144663" y="1473200"/>
                </a:lnTo>
                <a:lnTo>
                  <a:pt x="1147775" y="1473200"/>
                </a:lnTo>
                <a:lnTo>
                  <a:pt x="1293787" y="1409700"/>
                </a:lnTo>
                <a:lnTo>
                  <a:pt x="1410614" y="1358900"/>
                </a:lnTo>
                <a:lnTo>
                  <a:pt x="1418386" y="1358900"/>
                </a:lnTo>
                <a:lnTo>
                  <a:pt x="1424609" y="1346200"/>
                </a:lnTo>
                <a:lnTo>
                  <a:pt x="1427721" y="1346200"/>
                </a:lnTo>
                <a:lnTo>
                  <a:pt x="1469707" y="1231900"/>
                </a:lnTo>
                <a:lnTo>
                  <a:pt x="1490484" y="1181100"/>
                </a:lnTo>
                <a:lnTo>
                  <a:pt x="1514386" y="1143000"/>
                </a:lnTo>
                <a:lnTo>
                  <a:pt x="1541310" y="1092200"/>
                </a:lnTo>
                <a:lnTo>
                  <a:pt x="1571155" y="1054100"/>
                </a:lnTo>
                <a:lnTo>
                  <a:pt x="1603806" y="1016000"/>
                </a:lnTo>
                <a:lnTo>
                  <a:pt x="1639176" y="977900"/>
                </a:lnTo>
                <a:lnTo>
                  <a:pt x="1677162" y="939800"/>
                </a:lnTo>
                <a:lnTo>
                  <a:pt x="1717649" y="914400"/>
                </a:lnTo>
                <a:lnTo>
                  <a:pt x="1760537" y="876300"/>
                </a:lnTo>
                <a:lnTo>
                  <a:pt x="1844522" y="825500"/>
                </a:lnTo>
                <a:lnTo>
                  <a:pt x="1850745" y="825500"/>
                </a:lnTo>
                <a:lnTo>
                  <a:pt x="1855419" y="812800"/>
                </a:lnTo>
                <a:lnTo>
                  <a:pt x="1856968" y="812800"/>
                </a:lnTo>
                <a:lnTo>
                  <a:pt x="1989162" y="406400"/>
                </a:lnTo>
                <a:lnTo>
                  <a:pt x="1990382" y="393700"/>
                </a:lnTo>
                <a:close/>
              </a:path>
            </a:pathLst>
          </a:custGeom>
          <a:solidFill>
            <a:srgbClr val="004AAD"/>
          </a:solidFill>
        </p:spPr>
        <p:txBody>
          <a:bodyPr wrap="square" lIns="0" tIns="0" rIns="0" bIns="0" rtlCol="0"/>
          <a:lstStyle/>
          <a:p>
            <a:endParaRPr sz="964"/>
          </a:p>
        </p:txBody>
      </p:sp>
      <p:grpSp>
        <p:nvGrpSpPr>
          <p:cNvPr id="7" name="object 7"/>
          <p:cNvGrpSpPr/>
          <p:nvPr/>
        </p:nvGrpSpPr>
        <p:grpSpPr>
          <a:xfrm>
            <a:off x="6994912" y="1595998"/>
            <a:ext cx="1066460" cy="1066460"/>
            <a:chOff x="9907568" y="2979195"/>
            <a:chExt cx="1990725" cy="1990725"/>
          </a:xfrm>
        </p:grpSpPr>
        <p:sp>
          <p:nvSpPr>
            <p:cNvPr id="8" name="object 8"/>
            <p:cNvSpPr/>
            <p:nvPr/>
          </p:nvSpPr>
          <p:spPr>
            <a:xfrm>
              <a:off x="9907568" y="3192385"/>
              <a:ext cx="1990725" cy="1778000"/>
            </a:xfrm>
            <a:custGeom>
              <a:avLst/>
              <a:gdLst/>
              <a:ahLst/>
              <a:cxnLst/>
              <a:rect l="l" t="t" r="r" b="b"/>
              <a:pathLst>
                <a:path w="1990725" h="1778000">
                  <a:moveTo>
                    <a:pt x="661347" y="912812"/>
                  </a:moveTo>
                  <a:lnTo>
                    <a:pt x="592551" y="912812"/>
                  </a:lnTo>
                  <a:lnTo>
                    <a:pt x="776071" y="1300071"/>
                  </a:lnTo>
                  <a:lnTo>
                    <a:pt x="595661" y="1491367"/>
                  </a:lnTo>
                  <a:lnTo>
                    <a:pt x="591603" y="1497467"/>
                  </a:lnTo>
                  <a:lnTo>
                    <a:pt x="588857" y="1504004"/>
                  </a:lnTo>
                  <a:lnTo>
                    <a:pt x="587569" y="1510832"/>
                  </a:lnTo>
                  <a:lnTo>
                    <a:pt x="587885" y="1517806"/>
                  </a:lnTo>
                  <a:lnTo>
                    <a:pt x="861609" y="1677998"/>
                  </a:lnTo>
                  <a:lnTo>
                    <a:pt x="838281" y="1733987"/>
                  </a:lnTo>
                  <a:lnTo>
                    <a:pt x="835924" y="1745991"/>
                  </a:lnTo>
                  <a:lnTo>
                    <a:pt x="838087" y="1757704"/>
                  </a:lnTo>
                  <a:lnTo>
                    <a:pt x="844624" y="1767668"/>
                  </a:lnTo>
                  <a:lnTo>
                    <a:pt x="855389" y="1774424"/>
                  </a:lnTo>
                  <a:lnTo>
                    <a:pt x="860055" y="1775978"/>
                  </a:lnTo>
                  <a:lnTo>
                    <a:pt x="863165" y="1777534"/>
                  </a:lnTo>
                  <a:lnTo>
                    <a:pt x="867831" y="1777534"/>
                  </a:lnTo>
                  <a:lnTo>
                    <a:pt x="876798" y="1776149"/>
                  </a:lnTo>
                  <a:lnTo>
                    <a:pt x="930041" y="1676442"/>
                  </a:lnTo>
                  <a:lnTo>
                    <a:pt x="932447" y="1664680"/>
                  </a:lnTo>
                  <a:lnTo>
                    <a:pt x="930624" y="1653502"/>
                  </a:lnTo>
                  <a:lnTo>
                    <a:pt x="925011" y="1644074"/>
                  </a:lnTo>
                  <a:lnTo>
                    <a:pt x="916044" y="1637561"/>
                  </a:lnTo>
                  <a:lnTo>
                    <a:pt x="668759" y="1505364"/>
                  </a:lnTo>
                  <a:lnTo>
                    <a:pt x="835171" y="1329620"/>
                  </a:lnTo>
                  <a:lnTo>
                    <a:pt x="840736" y="1321868"/>
                  </a:lnTo>
                  <a:lnTo>
                    <a:pt x="843530" y="1313096"/>
                  </a:lnTo>
                  <a:lnTo>
                    <a:pt x="843700" y="1304032"/>
                  </a:lnTo>
                  <a:lnTo>
                    <a:pt x="841391" y="1295405"/>
                  </a:lnTo>
                  <a:lnTo>
                    <a:pt x="661347" y="912812"/>
                  </a:lnTo>
                  <a:close/>
                </a:path>
                <a:path w="1990725" h="1778000">
                  <a:moveTo>
                    <a:pt x="1390493" y="828537"/>
                  </a:moveTo>
                  <a:lnTo>
                    <a:pt x="1149332" y="1293849"/>
                  </a:lnTo>
                  <a:lnTo>
                    <a:pt x="1146367" y="1302476"/>
                  </a:lnTo>
                  <a:lnTo>
                    <a:pt x="1146610" y="1311541"/>
                  </a:lnTo>
                  <a:lnTo>
                    <a:pt x="1149769" y="1320313"/>
                  </a:lnTo>
                  <a:lnTo>
                    <a:pt x="1155552" y="1328066"/>
                  </a:lnTo>
                  <a:lnTo>
                    <a:pt x="1321965" y="1505364"/>
                  </a:lnTo>
                  <a:lnTo>
                    <a:pt x="1074680" y="1637561"/>
                  </a:lnTo>
                  <a:lnTo>
                    <a:pt x="1065713" y="1644948"/>
                  </a:lnTo>
                  <a:lnTo>
                    <a:pt x="1060099" y="1654669"/>
                  </a:lnTo>
                  <a:lnTo>
                    <a:pt x="1058276" y="1665555"/>
                  </a:lnTo>
                  <a:lnTo>
                    <a:pt x="1060682" y="1676442"/>
                  </a:lnTo>
                  <a:lnTo>
                    <a:pt x="1094897" y="1758871"/>
                  </a:lnTo>
                  <a:lnTo>
                    <a:pt x="1122893" y="1777534"/>
                  </a:lnTo>
                  <a:lnTo>
                    <a:pt x="1127558" y="1777534"/>
                  </a:lnTo>
                  <a:lnTo>
                    <a:pt x="1130669" y="1775978"/>
                  </a:lnTo>
                  <a:lnTo>
                    <a:pt x="1135334" y="1774424"/>
                  </a:lnTo>
                  <a:lnTo>
                    <a:pt x="1145444" y="1767668"/>
                  </a:lnTo>
                  <a:lnTo>
                    <a:pt x="1152054" y="1757704"/>
                  </a:lnTo>
                  <a:lnTo>
                    <a:pt x="1154581" y="1745991"/>
                  </a:lnTo>
                  <a:lnTo>
                    <a:pt x="1152442" y="1733987"/>
                  </a:lnTo>
                  <a:lnTo>
                    <a:pt x="1129113" y="1677998"/>
                  </a:lnTo>
                  <a:lnTo>
                    <a:pt x="1387285" y="1539580"/>
                  </a:lnTo>
                  <a:lnTo>
                    <a:pt x="1403154" y="1510832"/>
                  </a:lnTo>
                  <a:lnTo>
                    <a:pt x="1401866" y="1504003"/>
                  </a:lnTo>
                  <a:lnTo>
                    <a:pt x="1399120" y="1497467"/>
                  </a:lnTo>
                  <a:lnTo>
                    <a:pt x="1395061" y="1491367"/>
                  </a:lnTo>
                  <a:lnTo>
                    <a:pt x="1214652" y="1301627"/>
                  </a:lnTo>
                  <a:lnTo>
                    <a:pt x="1398172" y="914368"/>
                  </a:lnTo>
                  <a:lnTo>
                    <a:pt x="1486822" y="914368"/>
                  </a:lnTo>
                  <a:lnTo>
                    <a:pt x="1410614" y="838161"/>
                  </a:lnTo>
                  <a:lnTo>
                    <a:pt x="1404490" y="833203"/>
                  </a:lnTo>
                  <a:lnTo>
                    <a:pt x="1397783" y="829996"/>
                  </a:lnTo>
                  <a:lnTo>
                    <a:pt x="1390493" y="828537"/>
                  </a:lnTo>
                  <a:close/>
                </a:path>
                <a:path w="1990725" h="1778000">
                  <a:moveTo>
                    <a:pt x="1486822" y="914368"/>
                  </a:moveTo>
                  <a:lnTo>
                    <a:pt x="1398172" y="914368"/>
                  </a:lnTo>
                  <a:lnTo>
                    <a:pt x="1597247" y="1114996"/>
                  </a:lnTo>
                  <a:lnTo>
                    <a:pt x="1606576" y="1118107"/>
                  </a:lnTo>
                  <a:lnTo>
                    <a:pt x="1614352" y="1118107"/>
                  </a:lnTo>
                  <a:lnTo>
                    <a:pt x="1692953" y="1038788"/>
                  </a:lnTo>
                  <a:lnTo>
                    <a:pt x="1611242" y="1038788"/>
                  </a:lnTo>
                  <a:lnTo>
                    <a:pt x="1486822" y="914368"/>
                  </a:lnTo>
                  <a:close/>
                </a:path>
                <a:path w="1990725" h="1778000">
                  <a:moveTo>
                    <a:pt x="270614" y="922144"/>
                  </a:moveTo>
                  <a:lnTo>
                    <a:pt x="31104" y="922144"/>
                  </a:lnTo>
                  <a:lnTo>
                    <a:pt x="19027" y="924599"/>
                  </a:lnTo>
                  <a:lnTo>
                    <a:pt x="9136" y="931281"/>
                  </a:lnTo>
                  <a:lnTo>
                    <a:pt x="2454" y="941172"/>
                  </a:lnTo>
                  <a:lnTo>
                    <a:pt x="0" y="953249"/>
                  </a:lnTo>
                  <a:lnTo>
                    <a:pt x="2454" y="965327"/>
                  </a:lnTo>
                  <a:lnTo>
                    <a:pt x="9136" y="975217"/>
                  </a:lnTo>
                  <a:lnTo>
                    <a:pt x="19027" y="981900"/>
                  </a:lnTo>
                  <a:lnTo>
                    <a:pt x="31104" y="984354"/>
                  </a:lnTo>
                  <a:lnTo>
                    <a:pt x="255061" y="984354"/>
                  </a:lnTo>
                  <a:lnTo>
                    <a:pt x="353042" y="1105664"/>
                  </a:lnTo>
                  <a:lnTo>
                    <a:pt x="357999" y="1109990"/>
                  </a:lnTo>
                  <a:lnTo>
                    <a:pt x="363541" y="1113441"/>
                  </a:lnTo>
                  <a:lnTo>
                    <a:pt x="369664" y="1115725"/>
                  </a:lnTo>
                  <a:lnTo>
                    <a:pt x="376370" y="1116551"/>
                  </a:lnTo>
                  <a:lnTo>
                    <a:pt x="385702" y="1116551"/>
                  </a:lnTo>
                  <a:lnTo>
                    <a:pt x="393479" y="1113440"/>
                  </a:lnTo>
                  <a:lnTo>
                    <a:pt x="467583" y="1038788"/>
                  </a:lnTo>
                  <a:lnTo>
                    <a:pt x="379481" y="1038788"/>
                  </a:lnTo>
                  <a:lnTo>
                    <a:pt x="293942" y="933031"/>
                  </a:lnTo>
                  <a:lnTo>
                    <a:pt x="288985" y="928706"/>
                  </a:lnTo>
                  <a:lnTo>
                    <a:pt x="283444" y="925255"/>
                  </a:lnTo>
                  <a:lnTo>
                    <a:pt x="277320" y="922971"/>
                  </a:lnTo>
                  <a:lnTo>
                    <a:pt x="270614" y="922144"/>
                  </a:lnTo>
                  <a:close/>
                </a:path>
                <a:path w="1990725" h="1778000">
                  <a:moveTo>
                    <a:pt x="599331" y="828537"/>
                  </a:moveTo>
                  <a:lnTo>
                    <a:pt x="591967" y="829996"/>
                  </a:lnTo>
                  <a:lnTo>
                    <a:pt x="584896" y="833203"/>
                  </a:lnTo>
                  <a:lnTo>
                    <a:pt x="578553" y="838161"/>
                  </a:lnTo>
                  <a:lnTo>
                    <a:pt x="379481" y="1038788"/>
                  </a:lnTo>
                  <a:lnTo>
                    <a:pt x="467583" y="1038788"/>
                  </a:lnTo>
                  <a:lnTo>
                    <a:pt x="592551" y="912812"/>
                  </a:lnTo>
                  <a:lnTo>
                    <a:pt x="661347" y="912812"/>
                  </a:lnTo>
                  <a:lnTo>
                    <a:pt x="629876" y="845937"/>
                  </a:lnTo>
                  <a:lnTo>
                    <a:pt x="606548" y="828829"/>
                  </a:lnTo>
                  <a:lnTo>
                    <a:pt x="599331" y="828537"/>
                  </a:lnTo>
                  <a:close/>
                </a:path>
                <a:path w="1990725" h="1778000">
                  <a:moveTo>
                    <a:pt x="1959618" y="922144"/>
                  </a:moveTo>
                  <a:lnTo>
                    <a:pt x="1720110" y="922144"/>
                  </a:lnTo>
                  <a:lnTo>
                    <a:pt x="1713184" y="922971"/>
                  </a:lnTo>
                  <a:lnTo>
                    <a:pt x="1706696" y="925255"/>
                  </a:lnTo>
                  <a:lnTo>
                    <a:pt x="1701082" y="928706"/>
                  </a:lnTo>
                  <a:lnTo>
                    <a:pt x="1696780" y="933031"/>
                  </a:lnTo>
                  <a:lnTo>
                    <a:pt x="1611242" y="1038788"/>
                  </a:lnTo>
                  <a:lnTo>
                    <a:pt x="1692953" y="1038788"/>
                  </a:lnTo>
                  <a:lnTo>
                    <a:pt x="1735663" y="985910"/>
                  </a:lnTo>
                  <a:lnTo>
                    <a:pt x="1959618" y="985910"/>
                  </a:lnTo>
                  <a:lnTo>
                    <a:pt x="1971696" y="983455"/>
                  </a:lnTo>
                  <a:lnTo>
                    <a:pt x="1981587" y="976772"/>
                  </a:lnTo>
                  <a:lnTo>
                    <a:pt x="1988270" y="966882"/>
                  </a:lnTo>
                  <a:lnTo>
                    <a:pt x="1990725" y="954805"/>
                  </a:lnTo>
                  <a:lnTo>
                    <a:pt x="1988270" y="942484"/>
                  </a:lnTo>
                  <a:lnTo>
                    <a:pt x="1981587" y="932059"/>
                  </a:lnTo>
                  <a:lnTo>
                    <a:pt x="1971696" y="924842"/>
                  </a:lnTo>
                  <a:lnTo>
                    <a:pt x="1959618" y="922144"/>
                  </a:lnTo>
                  <a:close/>
                </a:path>
                <a:path w="1990725" h="1778000">
                  <a:moveTo>
                    <a:pt x="217735" y="766619"/>
                  </a:moveTo>
                  <a:lnTo>
                    <a:pt x="155525" y="766619"/>
                  </a:lnTo>
                  <a:lnTo>
                    <a:pt x="155525" y="922144"/>
                  </a:lnTo>
                  <a:lnTo>
                    <a:pt x="217735" y="922144"/>
                  </a:lnTo>
                  <a:lnTo>
                    <a:pt x="217735" y="766619"/>
                  </a:lnTo>
                  <a:close/>
                </a:path>
                <a:path w="1990725" h="1778000">
                  <a:moveTo>
                    <a:pt x="1850751" y="766619"/>
                  </a:moveTo>
                  <a:lnTo>
                    <a:pt x="1788540" y="766619"/>
                  </a:lnTo>
                  <a:lnTo>
                    <a:pt x="1788540" y="922144"/>
                  </a:lnTo>
                  <a:lnTo>
                    <a:pt x="1850751" y="922144"/>
                  </a:lnTo>
                  <a:lnTo>
                    <a:pt x="1850751" y="766619"/>
                  </a:lnTo>
                  <a:close/>
                </a:path>
                <a:path w="1990725" h="1778000">
                  <a:moveTo>
                    <a:pt x="1866304" y="704408"/>
                  </a:moveTo>
                  <a:lnTo>
                    <a:pt x="124419" y="704408"/>
                  </a:lnTo>
                  <a:lnTo>
                    <a:pt x="112342" y="706862"/>
                  </a:lnTo>
                  <a:lnTo>
                    <a:pt x="102451" y="713545"/>
                  </a:lnTo>
                  <a:lnTo>
                    <a:pt x="95768" y="723436"/>
                  </a:lnTo>
                  <a:lnTo>
                    <a:pt x="93314" y="735514"/>
                  </a:lnTo>
                  <a:lnTo>
                    <a:pt x="95768" y="747591"/>
                  </a:lnTo>
                  <a:lnTo>
                    <a:pt x="102451" y="757482"/>
                  </a:lnTo>
                  <a:lnTo>
                    <a:pt x="112342" y="764164"/>
                  </a:lnTo>
                  <a:lnTo>
                    <a:pt x="124419" y="766619"/>
                  </a:lnTo>
                  <a:lnTo>
                    <a:pt x="1866304" y="766619"/>
                  </a:lnTo>
                  <a:lnTo>
                    <a:pt x="1878382" y="764164"/>
                  </a:lnTo>
                  <a:lnTo>
                    <a:pt x="1888272" y="757481"/>
                  </a:lnTo>
                  <a:lnTo>
                    <a:pt x="1894954" y="747591"/>
                  </a:lnTo>
                  <a:lnTo>
                    <a:pt x="1897409" y="735513"/>
                  </a:lnTo>
                  <a:lnTo>
                    <a:pt x="1894954" y="723436"/>
                  </a:lnTo>
                  <a:lnTo>
                    <a:pt x="1888272" y="713545"/>
                  </a:lnTo>
                  <a:lnTo>
                    <a:pt x="1878382" y="706862"/>
                  </a:lnTo>
                  <a:lnTo>
                    <a:pt x="1866304" y="704408"/>
                  </a:lnTo>
                  <a:close/>
                </a:path>
                <a:path w="1990725" h="1778000">
                  <a:moveTo>
                    <a:pt x="186630" y="626646"/>
                  </a:moveTo>
                  <a:lnTo>
                    <a:pt x="174552" y="629100"/>
                  </a:lnTo>
                  <a:lnTo>
                    <a:pt x="164662" y="635783"/>
                  </a:lnTo>
                  <a:lnTo>
                    <a:pt x="157979" y="645673"/>
                  </a:lnTo>
                  <a:lnTo>
                    <a:pt x="155525" y="657751"/>
                  </a:lnTo>
                  <a:lnTo>
                    <a:pt x="155525" y="704408"/>
                  </a:lnTo>
                  <a:lnTo>
                    <a:pt x="217735" y="704408"/>
                  </a:lnTo>
                  <a:lnTo>
                    <a:pt x="217735" y="657751"/>
                  </a:lnTo>
                  <a:lnTo>
                    <a:pt x="215280" y="645673"/>
                  </a:lnTo>
                  <a:lnTo>
                    <a:pt x="208598" y="635783"/>
                  </a:lnTo>
                  <a:lnTo>
                    <a:pt x="198707" y="629100"/>
                  </a:lnTo>
                  <a:lnTo>
                    <a:pt x="186630" y="626646"/>
                  </a:lnTo>
                  <a:close/>
                </a:path>
                <a:path w="1990725" h="1778000">
                  <a:moveTo>
                    <a:pt x="582272" y="0"/>
                  </a:moveTo>
                  <a:lnTo>
                    <a:pt x="555224" y="30983"/>
                  </a:lnTo>
                  <a:lnTo>
                    <a:pt x="555224" y="276714"/>
                  </a:lnTo>
                  <a:lnTo>
                    <a:pt x="510123" y="486673"/>
                  </a:lnTo>
                  <a:lnTo>
                    <a:pt x="429249" y="659306"/>
                  </a:lnTo>
                  <a:lnTo>
                    <a:pt x="426212" y="671335"/>
                  </a:lnTo>
                  <a:lnTo>
                    <a:pt x="428277" y="683218"/>
                  </a:lnTo>
                  <a:lnTo>
                    <a:pt x="434717" y="693643"/>
                  </a:lnTo>
                  <a:lnTo>
                    <a:pt x="444802" y="701298"/>
                  </a:lnTo>
                  <a:lnTo>
                    <a:pt x="454134" y="704408"/>
                  </a:lnTo>
                  <a:lnTo>
                    <a:pt x="455688" y="704408"/>
                  </a:lnTo>
                  <a:lnTo>
                    <a:pt x="566112" y="511557"/>
                  </a:lnTo>
                  <a:lnTo>
                    <a:pt x="567667" y="510001"/>
                  </a:lnTo>
                  <a:lnTo>
                    <a:pt x="567667" y="505335"/>
                  </a:lnTo>
                  <a:lnTo>
                    <a:pt x="598771" y="360698"/>
                  </a:lnTo>
                  <a:lnTo>
                    <a:pt x="674710" y="360698"/>
                  </a:lnTo>
                  <a:lnTo>
                    <a:pt x="615880" y="270492"/>
                  </a:lnTo>
                  <a:lnTo>
                    <a:pt x="615880" y="99414"/>
                  </a:lnTo>
                  <a:lnTo>
                    <a:pt x="710709" y="99414"/>
                  </a:lnTo>
                  <a:lnTo>
                    <a:pt x="606548" y="7654"/>
                  </a:lnTo>
                  <a:lnTo>
                    <a:pt x="599039" y="2770"/>
                  </a:lnTo>
                  <a:lnTo>
                    <a:pt x="590801" y="72"/>
                  </a:lnTo>
                  <a:lnTo>
                    <a:pt x="582272" y="0"/>
                  </a:lnTo>
                  <a:close/>
                </a:path>
                <a:path w="1990725" h="1778000">
                  <a:moveTo>
                    <a:pt x="674710" y="360698"/>
                  </a:moveTo>
                  <a:lnTo>
                    <a:pt x="598771" y="360698"/>
                  </a:lnTo>
                  <a:lnTo>
                    <a:pt x="674979" y="477341"/>
                  </a:lnTo>
                  <a:lnTo>
                    <a:pt x="674979" y="673303"/>
                  </a:lnTo>
                  <a:lnTo>
                    <a:pt x="677434" y="685381"/>
                  </a:lnTo>
                  <a:lnTo>
                    <a:pt x="684116" y="695271"/>
                  </a:lnTo>
                  <a:lnTo>
                    <a:pt x="694007" y="701954"/>
                  </a:lnTo>
                  <a:lnTo>
                    <a:pt x="706084" y="704408"/>
                  </a:lnTo>
                  <a:lnTo>
                    <a:pt x="718162" y="701954"/>
                  </a:lnTo>
                  <a:lnTo>
                    <a:pt x="728053" y="695271"/>
                  </a:lnTo>
                  <a:lnTo>
                    <a:pt x="734736" y="685381"/>
                  </a:lnTo>
                  <a:lnTo>
                    <a:pt x="737190" y="673303"/>
                  </a:lnTo>
                  <a:lnTo>
                    <a:pt x="737190" y="460234"/>
                  </a:lnTo>
                  <a:lnTo>
                    <a:pt x="735634" y="454012"/>
                  </a:lnTo>
                  <a:lnTo>
                    <a:pt x="732524" y="449346"/>
                  </a:lnTo>
                  <a:lnTo>
                    <a:pt x="674710" y="360698"/>
                  </a:lnTo>
                  <a:close/>
                </a:path>
                <a:path w="1990725" h="1778000">
                  <a:moveTo>
                    <a:pt x="1819647" y="626646"/>
                  </a:moveTo>
                  <a:lnTo>
                    <a:pt x="1807569" y="629100"/>
                  </a:lnTo>
                  <a:lnTo>
                    <a:pt x="1797679" y="635783"/>
                  </a:lnTo>
                  <a:lnTo>
                    <a:pt x="1790996" y="645673"/>
                  </a:lnTo>
                  <a:lnTo>
                    <a:pt x="1788542" y="657751"/>
                  </a:lnTo>
                  <a:lnTo>
                    <a:pt x="1788542" y="704408"/>
                  </a:lnTo>
                  <a:lnTo>
                    <a:pt x="1850751" y="704408"/>
                  </a:lnTo>
                  <a:lnTo>
                    <a:pt x="1850751" y="657751"/>
                  </a:lnTo>
                  <a:lnTo>
                    <a:pt x="1848297" y="645673"/>
                  </a:lnTo>
                  <a:lnTo>
                    <a:pt x="1841614" y="635783"/>
                  </a:lnTo>
                  <a:lnTo>
                    <a:pt x="1831724" y="629100"/>
                  </a:lnTo>
                  <a:lnTo>
                    <a:pt x="1819647" y="626646"/>
                  </a:lnTo>
                  <a:close/>
                </a:path>
                <a:path w="1990725" h="1778000">
                  <a:moveTo>
                    <a:pt x="710709" y="99414"/>
                  </a:moveTo>
                  <a:lnTo>
                    <a:pt x="615880" y="99414"/>
                  </a:lnTo>
                  <a:lnTo>
                    <a:pt x="704529" y="177178"/>
                  </a:lnTo>
                  <a:lnTo>
                    <a:pt x="710750" y="181844"/>
                  </a:lnTo>
                  <a:lnTo>
                    <a:pt x="716972" y="184954"/>
                  </a:lnTo>
                  <a:lnTo>
                    <a:pt x="849167" y="184954"/>
                  </a:lnTo>
                  <a:lnTo>
                    <a:pt x="861245" y="182499"/>
                  </a:lnTo>
                  <a:lnTo>
                    <a:pt x="871136" y="175816"/>
                  </a:lnTo>
                  <a:lnTo>
                    <a:pt x="877819" y="165926"/>
                  </a:lnTo>
                  <a:lnTo>
                    <a:pt x="880273" y="153849"/>
                  </a:lnTo>
                  <a:lnTo>
                    <a:pt x="877819" y="141771"/>
                  </a:lnTo>
                  <a:lnTo>
                    <a:pt x="871136" y="131880"/>
                  </a:lnTo>
                  <a:lnTo>
                    <a:pt x="861245" y="125197"/>
                  </a:lnTo>
                  <a:lnTo>
                    <a:pt x="849167" y="122743"/>
                  </a:lnTo>
                  <a:lnTo>
                    <a:pt x="737190" y="122743"/>
                  </a:lnTo>
                  <a:lnTo>
                    <a:pt x="710709" y="99414"/>
                  </a:lnTo>
                  <a:close/>
                </a:path>
              </a:pathLst>
            </a:custGeom>
            <a:solidFill>
              <a:srgbClr val="004AAD"/>
            </a:solidFill>
          </p:spPr>
          <p:txBody>
            <a:bodyPr wrap="square" lIns="0" tIns="0" rIns="0" bIns="0" rtlCol="0"/>
            <a:lstStyle/>
            <a:p>
              <a:endParaRPr sz="964"/>
            </a:p>
          </p:txBody>
        </p:sp>
        <p:pic>
          <p:nvPicPr>
            <p:cNvPr id="9" name="object 9"/>
            <p:cNvPicPr/>
            <p:nvPr/>
          </p:nvPicPr>
          <p:blipFill>
            <a:blip r:embed="rId2" cstate="print"/>
            <a:stretch>
              <a:fillRect/>
            </a:stretch>
          </p:blipFill>
          <p:spPr>
            <a:xfrm>
              <a:off x="10483011" y="2979195"/>
              <a:ext cx="217736" cy="217735"/>
            </a:xfrm>
            <a:prstGeom prst="rect">
              <a:avLst/>
            </a:prstGeom>
          </p:spPr>
        </p:pic>
        <p:sp>
          <p:nvSpPr>
            <p:cNvPr id="10" name="object 10"/>
            <p:cNvSpPr/>
            <p:nvPr/>
          </p:nvSpPr>
          <p:spPr>
            <a:xfrm>
              <a:off x="10369478" y="3207816"/>
              <a:ext cx="62230" cy="186690"/>
            </a:xfrm>
            <a:custGeom>
              <a:avLst/>
              <a:gdLst/>
              <a:ahLst/>
              <a:cxnLst/>
              <a:rect l="l" t="t" r="r" b="b"/>
              <a:pathLst>
                <a:path w="62229" h="186689">
                  <a:moveTo>
                    <a:pt x="31104" y="0"/>
                  </a:moveTo>
                  <a:lnTo>
                    <a:pt x="19027" y="2454"/>
                  </a:lnTo>
                  <a:lnTo>
                    <a:pt x="9136" y="9137"/>
                  </a:lnTo>
                  <a:lnTo>
                    <a:pt x="2454" y="19027"/>
                  </a:lnTo>
                  <a:lnTo>
                    <a:pt x="0" y="31104"/>
                  </a:lnTo>
                  <a:lnTo>
                    <a:pt x="0" y="155525"/>
                  </a:lnTo>
                  <a:lnTo>
                    <a:pt x="2454" y="167603"/>
                  </a:lnTo>
                  <a:lnTo>
                    <a:pt x="9136" y="177493"/>
                  </a:lnTo>
                  <a:lnTo>
                    <a:pt x="19027" y="184176"/>
                  </a:lnTo>
                  <a:lnTo>
                    <a:pt x="31104" y="186630"/>
                  </a:lnTo>
                  <a:lnTo>
                    <a:pt x="43182" y="184176"/>
                  </a:lnTo>
                  <a:lnTo>
                    <a:pt x="53072" y="177493"/>
                  </a:lnTo>
                  <a:lnTo>
                    <a:pt x="59755" y="167603"/>
                  </a:lnTo>
                  <a:lnTo>
                    <a:pt x="62209" y="155525"/>
                  </a:lnTo>
                  <a:lnTo>
                    <a:pt x="62209" y="31104"/>
                  </a:lnTo>
                  <a:lnTo>
                    <a:pt x="59755" y="19027"/>
                  </a:lnTo>
                  <a:lnTo>
                    <a:pt x="53072" y="9137"/>
                  </a:lnTo>
                  <a:lnTo>
                    <a:pt x="43182" y="2454"/>
                  </a:lnTo>
                  <a:lnTo>
                    <a:pt x="31104" y="0"/>
                  </a:lnTo>
                  <a:close/>
                </a:path>
              </a:pathLst>
            </a:custGeom>
            <a:solidFill>
              <a:srgbClr val="004AAD"/>
            </a:solidFill>
          </p:spPr>
          <p:txBody>
            <a:bodyPr wrap="square" lIns="0" tIns="0" rIns="0" bIns="0" rtlCol="0"/>
            <a:lstStyle/>
            <a:p>
              <a:endParaRPr sz="964"/>
            </a:p>
          </p:txBody>
        </p:sp>
      </p:grpSp>
      <p:grpSp>
        <p:nvGrpSpPr>
          <p:cNvPr id="11" name="object 11"/>
          <p:cNvGrpSpPr/>
          <p:nvPr/>
        </p:nvGrpSpPr>
        <p:grpSpPr>
          <a:xfrm>
            <a:off x="8603218" y="1727426"/>
            <a:ext cx="1000125" cy="666070"/>
            <a:chOff x="12909740" y="3224529"/>
            <a:chExt cx="1866900" cy="1243330"/>
          </a:xfrm>
        </p:grpSpPr>
        <p:sp>
          <p:nvSpPr>
            <p:cNvPr id="12" name="object 12"/>
            <p:cNvSpPr/>
            <p:nvPr/>
          </p:nvSpPr>
          <p:spPr>
            <a:xfrm>
              <a:off x="12909741" y="3224529"/>
              <a:ext cx="1866900" cy="1243330"/>
            </a:xfrm>
            <a:custGeom>
              <a:avLst/>
              <a:gdLst/>
              <a:ahLst/>
              <a:cxnLst/>
              <a:rect l="l" t="t" r="r" b="b"/>
              <a:pathLst>
                <a:path w="1866900" h="1243329">
                  <a:moveTo>
                    <a:pt x="248831" y="124460"/>
                  </a:moveTo>
                  <a:lnTo>
                    <a:pt x="124409" y="124460"/>
                  </a:lnTo>
                  <a:lnTo>
                    <a:pt x="124409" y="185420"/>
                  </a:lnTo>
                  <a:lnTo>
                    <a:pt x="124409" y="247650"/>
                  </a:lnTo>
                  <a:lnTo>
                    <a:pt x="186639" y="247650"/>
                  </a:lnTo>
                  <a:lnTo>
                    <a:pt x="186639" y="185420"/>
                  </a:lnTo>
                  <a:lnTo>
                    <a:pt x="248831" y="185420"/>
                  </a:lnTo>
                  <a:lnTo>
                    <a:pt x="248831" y="124460"/>
                  </a:lnTo>
                  <a:close/>
                </a:path>
                <a:path w="1866900" h="1243329">
                  <a:moveTo>
                    <a:pt x="1866315" y="0"/>
                  </a:moveTo>
                  <a:lnTo>
                    <a:pt x="1804098" y="0"/>
                  </a:lnTo>
                  <a:lnTo>
                    <a:pt x="1804098" y="62230"/>
                  </a:lnTo>
                  <a:lnTo>
                    <a:pt x="1804098" y="1181100"/>
                  </a:lnTo>
                  <a:lnTo>
                    <a:pt x="62217" y="1181100"/>
                  </a:lnTo>
                  <a:lnTo>
                    <a:pt x="62217" y="932180"/>
                  </a:lnTo>
                  <a:lnTo>
                    <a:pt x="248831" y="932180"/>
                  </a:lnTo>
                  <a:lnTo>
                    <a:pt x="248831" y="870356"/>
                  </a:lnTo>
                  <a:lnTo>
                    <a:pt x="248831" y="869950"/>
                  </a:lnTo>
                  <a:lnTo>
                    <a:pt x="248831" y="372668"/>
                  </a:lnTo>
                  <a:lnTo>
                    <a:pt x="186639" y="372668"/>
                  </a:lnTo>
                  <a:lnTo>
                    <a:pt x="186639" y="869950"/>
                  </a:lnTo>
                  <a:lnTo>
                    <a:pt x="62217" y="869950"/>
                  </a:lnTo>
                  <a:lnTo>
                    <a:pt x="62217" y="372110"/>
                  </a:lnTo>
                  <a:lnTo>
                    <a:pt x="248831" y="372110"/>
                  </a:lnTo>
                  <a:lnTo>
                    <a:pt x="248831" y="309880"/>
                  </a:lnTo>
                  <a:lnTo>
                    <a:pt x="62217" y="309880"/>
                  </a:lnTo>
                  <a:lnTo>
                    <a:pt x="62217" y="62230"/>
                  </a:lnTo>
                  <a:lnTo>
                    <a:pt x="1804098" y="62230"/>
                  </a:lnTo>
                  <a:lnTo>
                    <a:pt x="1804098" y="0"/>
                  </a:lnTo>
                  <a:lnTo>
                    <a:pt x="0" y="0"/>
                  </a:lnTo>
                  <a:lnTo>
                    <a:pt x="0" y="62230"/>
                  </a:lnTo>
                  <a:lnTo>
                    <a:pt x="0" y="309880"/>
                  </a:lnTo>
                  <a:lnTo>
                    <a:pt x="0" y="1243330"/>
                  </a:lnTo>
                  <a:lnTo>
                    <a:pt x="1866315" y="1243330"/>
                  </a:lnTo>
                  <a:lnTo>
                    <a:pt x="1866315" y="1181404"/>
                  </a:lnTo>
                  <a:lnTo>
                    <a:pt x="1866315" y="1181100"/>
                  </a:lnTo>
                  <a:lnTo>
                    <a:pt x="1866315" y="62230"/>
                  </a:lnTo>
                  <a:lnTo>
                    <a:pt x="1866315" y="61620"/>
                  </a:lnTo>
                  <a:lnTo>
                    <a:pt x="1866315" y="0"/>
                  </a:lnTo>
                  <a:close/>
                </a:path>
              </a:pathLst>
            </a:custGeom>
            <a:solidFill>
              <a:srgbClr val="004AAD"/>
            </a:solidFill>
          </p:spPr>
          <p:txBody>
            <a:bodyPr wrap="square" lIns="0" tIns="0" rIns="0" bIns="0" rtlCol="0"/>
            <a:lstStyle/>
            <a:p>
              <a:endParaRPr sz="964"/>
            </a:p>
          </p:txBody>
        </p:sp>
        <p:pic>
          <p:nvPicPr>
            <p:cNvPr id="13" name="object 13"/>
            <p:cNvPicPr/>
            <p:nvPr/>
          </p:nvPicPr>
          <p:blipFill>
            <a:blip r:embed="rId3" cstate="print"/>
            <a:stretch>
              <a:fillRect/>
            </a:stretch>
          </p:blipFill>
          <p:spPr>
            <a:xfrm>
              <a:off x="13438530" y="3752721"/>
              <a:ext cx="248843" cy="248841"/>
            </a:xfrm>
            <a:prstGeom prst="rect">
              <a:avLst/>
            </a:prstGeom>
          </p:spPr>
        </p:pic>
        <p:pic>
          <p:nvPicPr>
            <p:cNvPr id="14" name="object 14"/>
            <p:cNvPicPr/>
            <p:nvPr/>
          </p:nvPicPr>
          <p:blipFill>
            <a:blip r:embed="rId4" cstate="print"/>
            <a:stretch>
              <a:fillRect/>
            </a:stretch>
          </p:blipFill>
          <p:spPr>
            <a:xfrm>
              <a:off x="13749578" y="3752721"/>
              <a:ext cx="248843" cy="248841"/>
            </a:xfrm>
            <a:prstGeom prst="rect">
              <a:avLst/>
            </a:prstGeom>
          </p:spPr>
        </p:pic>
        <p:pic>
          <p:nvPicPr>
            <p:cNvPr id="15" name="object 15"/>
            <p:cNvPicPr/>
            <p:nvPr/>
          </p:nvPicPr>
          <p:blipFill>
            <a:blip r:embed="rId5" cstate="print"/>
            <a:stretch>
              <a:fillRect/>
            </a:stretch>
          </p:blipFill>
          <p:spPr>
            <a:xfrm>
              <a:off x="14060627" y="3752721"/>
              <a:ext cx="248843" cy="248841"/>
            </a:xfrm>
            <a:prstGeom prst="rect">
              <a:avLst/>
            </a:prstGeom>
          </p:spPr>
        </p:pic>
        <p:sp>
          <p:nvSpPr>
            <p:cNvPr id="16" name="object 16"/>
            <p:cNvSpPr/>
            <p:nvPr/>
          </p:nvSpPr>
          <p:spPr>
            <a:xfrm>
              <a:off x="13221488" y="3357473"/>
              <a:ext cx="1368425" cy="986790"/>
            </a:xfrm>
            <a:custGeom>
              <a:avLst/>
              <a:gdLst/>
              <a:ahLst/>
              <a:cxnLst/>
              <a:rect l="l" t="t" r="r" b="b"/>
              <a:pathLst>
                <a:path w="1368425" h="986789">
                  <a:moveTo>
                    <a:pt x="550087" y="43980"/>
                  </a:moveTo>
                  <a:lnTo>
                    <a:pt x="506107" y="0"/>
                  </a:lnTo>
                  <a:lnTo>
                    <a:pt x="465886" y="40220"/>
                  </a:lnTo>
                  <a:lnTo>
                    <a:pt x="425665" y="0"/>
                  </a:lnTo>
                  <a:lnTo>
                    <a:pt x="381685" y="43980"/>
                  </a:lnTo>
                  <a:lnTo>
                    <a:pt x="421906" y="84201"/>
                  </a:lnTo>
                  <a:lnTo>
                    <a:pt x="381685" y="124421"/>
                  </a:lnTo>
                  <a:lnTo>
                    <a:pt x="425665" y="168402"/>
                  </a:lnTo>
                  <a:lnTo>
                    <a:pt x="465886" y="128181"/>
                  </a:lnTo>
                  <a:lnTo>
                    <a:pt x="506107" y="168402"/>
                  </a:lnTo>
                  <a:lnTo>
                    <a:pt x="550087" y="124421"/>
                  </a:lnTo>
                  <a:lnTo>
                    <a:pt x="509866" y="84201"/>
                  </a:lnTo>
                  <a:lnTo>
                    <a:pt x="550087" y="43980"/>
                  </a:lnTo>
                  <a:close/>
                </a:path>
                <a:path w="1368425" h="986789">
                  <a:moveTo>
                    <a:pt x="558355" y="861834"/>
                  </a:moveTo>
                  <a:lnTo>
                    <a:pt x="548563" y="813435"/>
                  </a:lnTo>
                  <a:lnTo>
                    <a:pt x="539254" y="799617"/>
                  </a:lnTo>
                  <a:lnTo>
                    <a:pt x="530225" y="786244"/>
                  </a:lnTo>
                  <a:lnTo>
                    <a:pt x="521881" y="773874"/>
                  </a:lnTo>
                  <a:lnTo>
                    <a:pt x="496150" y="756526"/>
                  </a:lnTo>
                  <a:lnTo>
                    <a:pt x="496150" y="861834"/>
                  </a:lnTo>
                  <a:lnTo>
                    <a:pt x="491261" y="886015"/>
                  </a:lnTo>
                  <a:lnTo>
                    <a:pt x="477926" y="905789"/>
                  </a:lnTo>
                  <a:lnTo>
                    <a:pt x="458152" y="919137"/>
                  </a:lnTo>
                  <a:lnTo>
                    <a:pt x="433946" y="924039"/>
                  </a:lnTo>
                  <a:lnTo>
                    <a:pt x="409752" y="919137"/>
                  </a:lnTo>
                  <a:lnTo>
                    <a:pt x="389978" y="905789"/>
                  </a:lnTo>
                  <a:lnTo>
                    <a:pt x="376618" y="886015"/>
                  </a:lnTo>
                  <a:lnTo>
                    <a:pt x="371729" y="861834"/>
                  </a:lnTo>
                  <a:lnTo>
                    <a:pt x="376618" y="837653"/>
                  </a:lnTo>
                  <a:lnTo>
                    <a:pt x="389978" y="817867"/>
                  </a:lnTo>
                  <a:lnTo>
                    <a:pt x="409752" y="804519"/>
                  </a:lnTo>
                  <a:lnTo>
                    <a:pt x="433946" y="799617"/>
                  </a:lnTo>
                  <a:lnTo>
                    <a:pt x="458152" y="804519"/>
                  </a:lnTo>
                  <a:lnTo>
                    <a:pt x="477926" y="817867"/>
                  </a:lnTo>
                  <a:lnTo>
                    <a:pt x="491261" y="837653"/>
                  </a:lnTo>
                  <a:lnTo>
                    <a:pt x="496150" y="861834"/>
                  </a:lnTo>
                  <a:lnTo>
                    <a:pt x="496150" y="756526"/>
                  </a:lnTo>
                  <a:lnTo>
                    <a:pt x="482333" y="747191"/>
                  </a:lnTo>
                  <a:lnTo>
                    <a:pt x="433946" y="737412"/>
                  </a:lnTo>
                  <a:lnTo>
                    <a:pt x="404952" y="740892"/>
                  </a:lnTo>
                  <a:lnTo>
                    <a:pt x="378434" y="750760"/>
                  </a:lnTo>
                  <a:lnTo>
                    <a:pt x="355155" y="766165"/>
                  </a:lnTo>
                  <a:lnTo>
                    <a:pt x="335864" y="786244"/>
                  </a:lnTo>
                  <a:lnTo>
                    <a:pt x="299364" y="771690"/>
                  </a:lnTo>
                  <a:lnTo>
                    <a:pt x="256933" y="751840"/>
                  </a:lnTo>
                  <a:lnTo>
                    <a:pt x="211861" y="726478"/>
                  </a:lnTo>
                  <a:lnTo>
                    <a:pt x="167449" y="695439"/>
                  </a:lnTo>
                  <a:lnTo>
                    <a:pt x="127000" y="658507"/>
                  </a:lnTo>
                  <a:lnTo>
                    <a:pt x="93789" y="615505"/>
                  </a:lnTo>
                  <a:lnTo>
                    <a:pt x="71132" y="566204"/>
                  </a:lnTo>
                  <a:lnTo>
                    <a:pt x="62953" y="523684"/>
                  </a:lnTo>
                  <a:lnTo>
                    <a:pt x="64211" y="479018"/>
                  </a:lnTo>
                  <a:lnTo>
                    <a:pt x="74803" y="432269"/>
                  </a:lnTo>
                  <a:lnTo>
                    <a:pt x="94665" y="383540"/>
                  </a:lnTo>
                  <a:lnTo>
                    <a:pt x="123723" y="332917"/>
                  </a:lnTo>
                  <a:lnTo>
                    <a:pt x="123723" y="364147"/>
                  </a:lnTo>
                  <a:lnTo>
                    <a:pt x="185940" y="364147"/>
                  </a:lnTo>
                  <a:lnTo>
                    <a:pt x="185940" y="332917"/>
                  </a:lnTo>
                  <a:lnTo>
                    <a:pt x="185940" y="208622"/>
                  </a:lnTo>
                  <a:lnTo>
                    <a:pt x="30416" y="208622"/>
                  </a:lnTo>
                  <a:lnTo>
                    <a:pt x="30416" y="270827"/>
                  </a:lnTo>
                  <a:lnTo>
                    <a:pt x="90690" y="270827"/>
                  </a:lnTo>
                  <a:lnTo>
                    <a:pt x="58877" y="318795"/>
                  </a:lnTo>
                  <a:lnTo>
                    <a:pt x="33896" y="365772"/>
                  </a:lnTo>
                  <a:lnTo>
                    <a:pt x="15735" y="411746"/>
                  </a:lnTo>
                  <a:lnTo>
                    <a:pt x="4432" y="456666"/>
                  </a:lnTo>
                  <a:lnTo>
                    <a:pt x="0" y="500519"/>
                  </a:lnTo>
                  <a:lnTo>
                    <a:pt x="2451" y="543242"/>
                  </a:lnTo>
                  <a:lnTo>
                    <a:pt x="11811" y="584809"/>
                  </a:lnTo>
                  <a:lnTo>
                    <a:pt x="34315" y="636968"/>
                  </a:lnTo>
                  <a:lnTo>
                    <a:pt x="65824" y="682980"/>
                  </a:lnTo>
                  <a:lnTo>
                    <a:pt x="103949" y="723099"/>
                  </a:lnTo>
                  <a:lnTo>
                    <a:pt x="146354" y="757555"/>
                  </a:lnTo>
                  <a:lnTo>
                    <a:pt x="190652" y="786599"/>
                  </a:lnTo>
                  <a:lnTo>
                    <a:pt x="234480" y="810488"/>
                  </a:lnTo>
                  <a:lnTo>
                    <a:pt x="275501" y="829449"/>
                  </a:lnTo>
                  <a:lnTo>
                    <a:pt x="311327" y="843724"/>
                  </a:lnTo>
                  <a:lnTo>
                    <a:pt x="310489" y="849668"/>
                  </a:lnTo>
                  <a:lnTo>
                    <a:pt x="309524" y="855637"/>
                  </a:lnTo>
                  <a:lnTo>
                    <a:pt x="309524" y="861834"/>
                  </a:lnTo>
                  <a:lnTo>
                    <a:pt x="319316" y="910234"/>
                  </a:lnTo>
                  <a:lnTo>
                    <a:pt x="346036" y="949782"/>
                  </a:lnTo>
                  <a:lnTo>
                    <a:pt x="385584" y="976464"/>
                  </a:lnTo>
                  <a:lnTo>
                    <a:pt x="433946" y="986256"/>
                  </a:lnTo>
                  <a:lnTo>
                    <a:pt x="482333" y="976464"/>
                  </a:lnTo>
                  <a:lnTo>
                    <a:pt x="521881" y="949782"/>
                  </a:lnTo>
                  <a:lnTo>
                    <a:pt x="539254" y="924039"/>
                  </a:lnTo>
                  <a:lnTo>
                    <a:pt x="548563" y="910234"/>
                  </a:lnTo>
                  <a:lnTo>
                    <a:pt x="558355" y="861834"/>
                  </a:lnTo>
                  <a:close/>
                </a:path>
                <a:path w="1368425" h="986789">
                  <a:moveTo>
                    <a:pt x="736714" y="230619"/>
                  </a:moveTo>
                  <a:lnTo>
                    <a:pt x="692734" y="186626"/>
                  </a:lnTo>
                  <a:lnTo>
                    <a:pt x="652513" y="226847"/>
                  </a:lnTo>
                  <a:lnTo>
                    <a:pt x="612292" y="186626"/>
                  </a:lnTo>
                  <a:lnTo>
                    <a:pt x="568312" y="230619"/>
                  </a:lnTo>
                  <a:lnTo>
                    <a:pt x="608533" y="270827"/>
                  </a:lnTo>
                  <a:lnTo>
                    <a:pt x="568312" y="311048"/>
                  </a:lnTo>
                  <a:lnTo>
                    <a:pt x="612292" y="355041"/>
                  </a:lnTo>
                  <a:lnTo>
                    <a:pt x="652513" y="314820"/>
                  </a:lnTo>
                  <a:lnTo>
                    <a:pt x="692734" y="355041"/>
                  </a:lnTo>
                  <a:lnTo>
                    <a:pt x="736714" y="311048"/>
                  </a:lnTo>
                  <a:lnTo>
                    <a:pt x="696493" y="270827"/>
                  </a:lnTo>
                  <a:lnTo>
                    <a:pt x="736714" y="230619"/>
                  </a:lnTo>
                  <a:close/>
                </a:path>
                <a:path w="1368425" h="986789">
                  <a:moveTo>
                    <a:pt x="1367929" y="177520"/>
                  </a:moveTo>
                  <a:lnTo>
                    <a:pt x="1181303" y="177520"/>
                  </a:lnTo>
                  <a:lnTo>
                    <a:pt x="1181303" y="364147"/>
                  </a:lnTo>
                  <a:lnTo>
                    <a:pt x="1243507" y="364147"/>
                  </a:lnTo>
                  <a:lnTo>
                    <a:pt x="1243507" y="293916"/>
                  </a:lnTo>
                  <a:lnTo>
                    <a:pt x="1268895" y="336423"/>
                  </a:lnTo>
                  <a:lnTo>
                    <a:pt x="1286471" y="379488"/>
                  </a:lnTo>
                  <a:lnTo>
                    <a:pt x="1296149" y="423062"/>
                  </a:lnTo>
                  <a:lnTo>
                    <a:pt x="1297825" y="467080"/>
                  </a:lnTo>
                  <a:lnTo>
                    <a:pt x="1287221" y="527558"/>
                  </a:lnTo>
                  <a:lnTo>
                    <a:pt x="1265567" y="581761"/>
                  </a:lnTo>
                  <a:lnTo>
                    <a:pt x="1237742" y="628357"/>
                  </a:lnTo>
                  <a:lnTo>
                    <a:pt x="1208633" y="666064"/>
                  </a:lnTo>
                  <a:lnTo>
                    <a:pt x="1183132" y="693547"/>
                  </a:lnTo>
                  <a:lnTo>
                    <a:pt x="1181303" y="692594"/>
                  </a:lnTo>
                  <a:lnTo>
                    <a:pt x="1181303" y="799617"/>
                  </a:lnTo>
                  <a:lnTo>
                    <a:pt x="1176401" y="823798"/>
                  </a:lnTo>
                  <a:lnTo>
                    <a:pt x="1163040" y="843584"/>
                  </a:lnTo>
                  <a:lnTo>
                    <a:pt x="1143266" y="856932"/>
                  </a:lnTo>
                  <a:lnTo>
                    <a:pt x="1119085" y="861834"/>
                  </a:lnTo>
                  <a:lnTo>
                    <a:pt x="1094905" y="856932"/>
                  </a:lnTo>
                  <a:lnTo>
                    <a:pt x="1075118" y="843584"/>
                  </a:lnTo>
                  <a:lnTo>
                    <a:pt x="1061770" y="823798"/>
                  </a:lnTo>
                  <a:lnTo>
                    <a:pt x="1056881" y="799617"/>
                  </a:lnTo>
                  <a:lnTo>
                    <a:pt x="1061770" y="775436"/>
                  </a:lnTo>
                  <a:lnTo>
                    <a:pt x="1075118" y="755662"/>
                  </a:lnTo>
                  <a:lnTo>
                    <a:pt x="1094905" y="742315"/>
                  </a:lnTo>
                  <a:lnTo>
                    <a:pt x="1119085" y="737412"/>
                  </a:lnTo>
                  <a:lnTo>
                    <a:pt x="1143266" y="742315"/>
                  </a:lnTo>
                  <a:lnTo>
                    <a:pt x="1163040" y="755662"/>
                  </a:lnTo>
                  <a:lnTo>
                    <a:pt x="1176401" y="775436"/>
                  </a:lnTo>
                  <a:lnTo>
                    <a:pt x="1181303" y="799617"/>
                  </a:lnTo>
                  <a:lnTo>
                    <a:pt x="1181303" y="692594"/>
                  </a:lnTo>
                  <a:lnTo>
                    <a:pt x="1168539" y="685863"/>
                  </a:lnTo>
                  <a:lnTo>
                    <a:pt x="1152931" y="680097"/>
                  </a:lnTo>
                  <a:lnTo>
                    <a:pt x="1136408" y="676465"/>
                  </a:lnTo>
                  <a:lnTo>
                    <a:pt x="1119085" y="675195"/>
                  </a:lnTo>
                  <a:lnTo>
                    <a:pt x="1070686" y="684987"/>
                  </a:lnTo>
                  <a:lnTo>
                    <a:pt x="1031138" y="711669"/>
                  </a:lnTo>
                  <a:lnTo>
                    <a:pt x="1004455" y="751217"/>
                  </a:lnTo>
                  <a:lnTo>
                    <a:pt x="994676" y="799617"/>
                  </a:lnTo>
                  <a:lnTo>
                    <a:pt x="1004455" y="848017"/>
                  </a:lnTo>
                  <a:lnTo>
                    <a:pt x="1031138" y="887577"/>
                  </a:lnTo>
                  <a:lnTo>
                    <a:pt x="1070686" y="914247"/>
                  </a:lnTo>
                  <a:lnTo>
                    <a:pt x="1119085" y="924039"/>
                  </a:lnTo>
                  <a:lnTo>
                    <a:pt x="1167485" y="914247"/>
                  </a:lnTo>
                  <a:lnTo>
                    <a:pt x="1207033" y="887577"/>
                  </a:lnTo>
                  <a:lnTo>
                    <a:pt x="1224407" y="861834"/>
                  </a:lnTo>
                  <a:lnTo>
                    <a:pt x="1233716" y="848017"/>
                  </a:lnTo>
                  <a:lnTo>
                    <a:pt x="1243507" y="799617"/>
                  </a:lnTo>
                  <a:lnTo>
                    <a:pt x="1242326" y="783094"/>
                  </a:lnTo>
                  <a:lnTo>
                    <a:pt x="1238973" y="767295"/>
                  </a:lnTo>
                  <a:lnTo>
                    <a:pt x="1233665" y="752309"/>
                  </a:lnTo>
                  <a:lnTo>
                    <a:pt x="1226616" y="738251"/>
                  </a:lnTo>
                  <a:lnTo>
                    <a:pt x="1227404" y="737412"/>
                  </a:lnTo>
                  <a:lnTo>
                    <a:pt x="1251064" y="712431"/>
                  </a:lnTo>
                  <a:lnTo>
                    <a:pt x="1266405" y="693547"/>
                  </a:lnTo>
                  <a:lnTo>
                    <a:pt x="1278890" y="678180"/>
                  </a:lnTo>
                  <a:lnTo>
                    <a:pt x="1306893" y="636219"/>
                  </a:lnTo>
                  <a:lnTo>
                    <a:pt x="1331861" y="587209"/>
                  </a:lnTo>
                  <a:lnTo>
                    <a:pt x="1350594" y="531850"/>
                  </a:lnTo>
                  <a:lnTo>
                    <a:pt x="1359903" y="470839"/>
                  </a:lnTo>
                  <a:lnTo>
                    <a:pt x="1358798" y="423049"/>
                  </a:lnTo>
                  <a:lnTo>
                    <a:pt x="1350264" y="375983"/>
                  </a:lnTo>
                  <a:lnTo>
                    <a:pt x="1334350" y="329679"/>
                  </a:lnTo>
                  <a:lnTo>
                    <a:pt x="1316075" y="293916"/>
                  </a:lnTo>
                  <a:lnTo>
                    <a:pt x="1311135" y="284238"/>
                  </a:lnTo>
                  <a:lnTo>
                    <a:pt x="1280680" y="239725"/>
                  </a:lnTo>
                  <a:lnTo>
                    <a:pt x="1367929" y="239725"/>
                  </a:lnTo>
                  <a:lnTo>
                    <a:pt x="1367929" y="177520"/>
                  </a:lnTo>
                  <a:close/>
                </a:path>
              </a:pathLst>
            </a:custGeom>
            <a:solidFill>
              <a:srgbClr val="004AAD"/>
            </a:solidFill>
          </p:spPr>
          <p:txBody>
            <a:bodyPr wrap="square" lIns="0" tIns="0" rIns="0" bIns="0" rtlCol="0"/>
            <a:lstStyle/>
            <a:p>
              <a:endParaRPr sz="964"/>
            </a:p>
          </p:txBody>
        </p:sp>
        <p:pic>
          <p:nvPicPr>
            <p:cNvPr id="17" name="object 17"/>
            <p:cNvPicPr/>
            <p:nvPr/>
          </p:nvPicPr>
          <p:blipFill>
            <a:blip r:embed="rId6" cstate="print"/>
            <a:stretch>
              <a:fillRect/>
            </a:stretch>
          </p:blipFill>
          <p:spPr>
            <a:xfrm>
              <a:off x="14100848" y="3544100"/>
              <a:ext cx="168401" cy="168403"/>
            </a:xfrm>
            <a:prstGeom prst="rect">
              <a:avLst/>
            </a:prstGeom>
          </p:spPr>
        </p:pic>
        <p:sp>
          <p:nvSpPr>
            <p:cNvPr id="18" name="object 18"/>
            <p:cNvSpPr/>
            <p:nvPr/>
          </p:nvSpPr>
          <p:spPr>
            <a:xfrm>
              <a:off x="13478752" y="3379469"/>
              <a:ext cx="1173480" cy="964565"/>
            </a:xfrm>
            <a:custGeom>
              <a:avLst/>
              <a:gdLst/>
              <a:ahLst/>
              <a:cxnLst/>
              <a:rect l="l" t="t" r="r" b="b"/>
              <a:pathLst>
                <a:path w="1173480" h="964564">
                  <a:moveTo>
                    <a:pt x="168402" y="208622"/>
                  </a:moveTo>
                  <a:lnTo>
                    <a:pt x="124421" y="164630"/>
                  </a:lnTo>
                  <a:lnTo>
                    <a:pt x="84201" y="204851"/>
                  </a:lnTo>
                  <a:lnTo>
                    <a:pt x="43980" y="164630"/>
                  </a:lnTo>
                  <a:lnTo>
                    <a:pt x="0" y="208622"/>
                  </a:lnTo>
                  <a:lnTo>
                    <a:pt x="40220" y="248831"/>
                  </a:lnTo>
                  <a:lnTo>
                    <a:pt x="0" y="289052"/>
                  </a:lnTo>
                  <a:lnTo>
                    <a:pt x="43980" y="333044"/>
                  </a:lnTo>
                  <a:lnTo>
                    <a:pt x="84201" y="292823"/>
                  </a:lnTo>
                  <a:lnTo>
                    <a:pt x="124421" y="333044"/>
                  </a:lnTo>
                  <a:lnTo>
                    <a:pt x="168402" y="289052"/>
                  </a:lnTo>
                  <a:lnTo>
                    <a:pt x="128181" y="248831"/>
                  </a:lnTo>
                  <a:lnTo>
                    <a:pt x="168402" y="208622"/>
                  </a:lnTo>
                  <a:close/>
                </a:path>
                <a:path w="1173480" h="964564">
                  <a:moveTo>
                    <a:pt x="861822" y="0"/>
                  </a:moveTo>
                  <a:lnTo>
                    <a:pt x="799617" y="0"/>
                  </a:lnTo>
                  <a:lnTo>
                    <a:pt x="799617" y="62204"/>
                  </a:lnTo>
                  <a:lnTo>
                    <a:pt x="861822" y="62204"/>
                  </a:lnTo>
                  <a:lnTo>
                    <a:pt x="861822" y="0"/>
                  </a:lnTo>
                  <a:close/>
                </a:path>
                <a:path w="1173480" h="964564">
                  <a:moveTo>
                    <a:pt x="1110665" y="777621"/>
                  </a:moveTo>
                  <a:lnTo>
                    <a:pt x="1048461" y="777621"/>
                  </a:lnTo>
                  <a:lnTo>
                    <a:pt x="1048461" y="839838"/>
                  </a:lnTo>
                  <a:lnTo>
                    <a:pt x="1110665" y="839838"/>
                  </a:lnTo>
                  <a:lnTo>
                    <a:pt x="1110665" y="777621"/>
                  </a:lnTo>
                  <a:close/>
                </a:path>
                <a:path w="1173480" h="964564">
                  <a:moveTo>
                    <a:pt x="1172883" y="902042"/>
                  </a:moveTo>
                  <a:lnTo>
                    <a:pt x="1110665" y="902042"/>
                  </a:lnTo>
                  <a:lnTo>
                    <a:pt x="1110665" y="964260"/>
                  </a:lnTo>
                  <a:lnTo>
                    <a:pt x="1172883" y="964260"/>
                  </a:lnTo>
                  <a:lnTo>
                    <a:pt x="1172883" y="902042"/>
                  </a:lnTo>
                  <a:close/>
                </a:path>
              </a:pathLst>
            </a:custGeom>
            <a:solidFill>
              <a:srgbClr val="004AAD"/>
            </a:solidFill>
          </p:spPr>
          <p:txBody>
            <a:bodyPr wrap="square" lIns="0" tIns="0" rIns="0" bIns="0" rtlCol="0"/>
            <a:lstStyle/>
            <a:p>
              <a:endParaRPr sz="964"/>
            </a:p>
          </p:txBody>
        </p:sp>
      </p:grpSp>
      <p:sp>
        <p:nvSpPr>
          <p:cNvPr id="19" name="object 19"/>
          <p:cNvSpPr/>
          <p:nvPr/>
        </p:nvSpPr>
        <p:spPr>
          <a:xfrm>
            <a:off x="2315490" y="1778065"/>
            <a:ext cx="867455" cy="881743"/>
          </a:xfrm>
          <a:custGeom>
            <a:avLst/>
            <a:gdLst/>
            <a:ahLst/>
            <a:cxnLst/>
            <a:rect l="l" t="t" r="r" b="b"/>
            <a:pathLst>
              <a:path w="1619250" h="1645920">
                <a:moveTo>
                  <a:pt x="838539" y="96563"/>
                </a:moveTo>
                <a:lnTo>
                  <a:pt x="780709" y="96563"/>
                </a:lnTo>
                <a:lnTo>
                  <a:pt x="780654" y="464325"/>
                </a:lnTo>
                <a:lnTo>
                  <a:pt x="805754" y="489779"/>
                </a:lnTo>
                <a:lnTo>
                  <a:pt x="813494" y="489779"/>
                </a:lnTo>
                <a:lnTo>
                  <a:pt x="838594" y="464325"/>
                </a:lnTo>
                <a:lnTo>
                  <a:pt x="838539" y="96563"/>
                </a:lnTo>
                <a:close/>
              </a:path>
              <a:path w="1619250" h="1645920">
                <a:moveTo>
                  <a:pt x="809624" y="0"/>
                </a:moveTo>
                <a:lnTo>
                  <a:pt x="615689" y="179800"/>
                </a:lnTo>
                <a:lnTo>
                  <a:pt x="612886" y="182491"/>
                </a:lnTo>
                <a:lnTo>
                  <a:pt x="610714" y="185620"/>
                </a:lnTo>
                <a:lnTo>
                  <a:pt x="607630" y="192752"/>
                </a:lnTo>
                <a:lnTo>
                  <a:pt x="606841" y="196479"/>
                </a:lnTo>
                <a:lnTo>
                  <a:pt x="606762" y="204249"/>
                </a:lnTo>
                <a:lnTo>
                  <a:pt x="607476" y="207990"/>
                </a:lnTo>
                <a:lnTo>
                  <a:pt x="632126" y="229612"/>
                </a:lnTo>
                <a:lnTo>
                  <a:pt x="639897" y="229532"/>
                </a:lnTo>
                <a:lnTo>
                  <a:pt x="643624" y="228742"/>
                </a:lnTo>
                <a:lnTo>
                  <a:pt x="650757" y="225659"/>
                </a:lnTo>
                <a:lnTo>
                  <a:pt x="653886" y="223486"/>
                </a:lnTo>
                <a:lnTo>
                  <a:pt x="656578" y="220685"/>
                </a:lnTo>
                <a:lnTo>
                  <a:pt x="780709" y="96563"/>
                </a:lnTo>
                <a:lnTo>
                  <a:pt x="920315" y="96563"/>
                </a:lnTo>
                <a:lnTo>
                  <a:pt x="833287" y="9542"/>
                </a:lnTo>
                <a:lnTo>
                  <a:pt x="828109" y="5355"/>
                </a:lnTo>
                <a:lnTo>
                  <a:pt x="822301" y="2374"/>
                </a:lnTo>
                <a:lnTo>
                  <a:pt x="816070" y="592"/>
                </a:lnTo>
                <a:lnTo>
                  <a:pt x="809624" y="0"/>
                </a:lnTo>
                <a:close/>
              </a:path>
              <a:path w="1619250" h="1645920">
                <a:moveTo>
                  <a:pt x="920315" y="96563"/>
                </a:moveTo>
                <a:lnTo>
                  <a:pt x="838539" y="96563"/>
                </a:lnTo>
                <a:lnTo>
                  <a:pt x="962672" y="220685"/>
                </a:lnTo>
                <a:lnTo>
                  <a:pt x="965363" y="223486"/>
                </a:lnTo>
                <a:lnTo>
                  <a:pt x="968492" y="225659"/>
                </a:lnTo>
                <a:lnTo>
                  <a:pt x="975626" y="228742"/>
                </a:lnTo>
                <a:lnTo>
                  <a:pt x="979352" y="229533"/>
                </a:lnTo>
                <a:lnTo>
                  <a:pt x="987123" y="229612"/>
                </a:lnTo>
                <a:lnTo>
                  <a:pt x="990864" y="228897"/>
                </a:lnTo>
                <a:lnTo>
                  <a:pt x="1012487" y="204249"/>
                </a:lnTo>
                <a:lnTo>
                  <a:pt x="1012407" y="196479"/>
                </a:lnTo>
                <a:lnTo>
                  <a:pt x="1011617" y="192752"/>
                </a:lnTo>
                <a:lnTo>
                  <a:pt x="1008534" y="185620"/>
                </a:lnTo>
                <a:lnTo>
                  <a:pt x="1006362" y="182491"/>
                </a:lnTo>
                <a:lnTo>
                  <a:pt x="1003559" y="179800"/>
                </a:lnTo>
                <a:lnTo>
                  <a:pt x="920315" y="96563"/>
                </a:lnTo>
                <a:close/>
              </a:path>
              <a:path w="1619250" h="1645920">
                <a:moveTo>
                  <a:pt x="1416843" y="385690"/>
                </a:moveTo>
                <a:lnTo>
                  <a:pt x="1359012" y="385690"/>
                </a:lnTo>
                <a:lnTo>
                  <a:pt x="1358957" y="753454"/>
                </a:lnTo>
                <a:lnTo>
                  <a:pt x="1384058" y="778910"/>
                </a:lnTo>
                <a:lnTo>
                  <a:pt x="1391798" y="778910"/>
                </a:lnTo>
                <a:lnTo>
                  <a:pt x="1416897" y="753454"/>
                </a:lnTo>
                <a:lnTo>
                  <a:pt x="1416843" y="385690"/>
                </a:lnTo>
                <a:close/>
              </a:path>
              <a:path w="1619250" h="1645920">
                <a:moveTo>
                  <a:pt x="1387927" y="289126"/>
                </a:moveTo>
                <a:lnTo>
                  <a:pt x="1193993" y="468927"/>
                </a:lnTo>
                <a:lnTo>
                  <a:pt x="1191189" y="471618"/>
                </a:lnTo>
                <a:lnTo>
                  <a:pt x="1189017" y="474747"/>
                </a:lnTo>
                <a:lnTo>
                  <a:pt x="1185934" y="481879"/>
                </a:lnTo>
                <a:lnTo>
                  <a:pt x="1185144" y="485606"/>
                </a:lnTo>
                <a:lnTo>
                  <a:pt x="1185065" y="493375"/>
                </a:lnTo>
                <a:lnTo>
                  <a:pt x="1185780" y="497117"/>
                </a:lnTo>
                <a:lnTo>
                  <a:pt x="1210430" y="518739"/>
                </a:lnTo>
                <a:lnTo>
                  <a:pt x="1218201" y="518660"/>
                </a:lnTo>
                <a:lnTo>
                  <a:pt x="1221927" y="517869"/>
                </a:lnTo>
                <a:lnTo>
                  <a:pt x="1229061" y="514786"/>
                </a:lnTo>
                <a:lnTo>
                  <a:pt x="1232190" y="512613"/>
                </a:lnTo>
                <a:lnTo>
                  <a:pt x="1234881" y="509812"/>
                </a:lnTo>
                <a:lnTo>
                  <a:pt x="1359012" y="385690"/>
                </a:lnTo>
                <a:lnTo>
                  <a:pt x="1498618" y="385690"/>
                </a:lnTo>
                <a:lnTo>
                  <a:pt x="1411590" y="298669"/>
                </a:lnTo>
                <a:lnTo>
                  <a:pt x="1406412" y="294482"/>
                </a:lnTo>
                <a:lnTo>
                  <a:pt x="1400604" y="291501"/>
                </a:lnTo>
                <a:lnTo>
                  <a:pt x="1394373" y="289719"/>
                </a:lnTo>
                <a:lnTo>
                  <a:pt x="1387927" y="289126"/>
                </a:lnTo>
                <a:close/>
              </a:path>
              <a:path w="1619250" h="1645920">
                <a:moveTo>
                  <a:pt x="1498618" y="385690"/>
                </a:moveTo>
                <a:lnTo>
                  <a:pt x="1416843" y="385690"/>
                </a:lnTo>
                <a:lnTo>
                  <a:pt x="1540975" y="509812"/>
                </a:lnTo>
                <a:lnTo>
                  <a:pt x="1543666" y="512613"/>
                </a:lnTo>
                <a:lnTo>
                  <a:pt x="1546795" y="514786"/>
                </a:lnTo>
                <a:lnTo>
                  <a:pt x="1553929" y="517869"/>
                </a:lnTo>
                <a:lnTo>
                  <a:pt x="1557655" y="518660"/>
                </a:lnTo>
                <a:lnTo>
                  <a:pt x="1565426" y="518739"/>
                </a:lnTo>
                <a:lnTo>
                  <a:pt x="1569168" y="518024"/>
                </a:lnTo>
                <a:lnTo>
                  <a:pt x="1590791" y="493375"/>
                </a:lnTo>
                <a:lnTo>
                  <a:pt x="1590711" y="485606"/>
                </a:lnTo>
                <a:lnTo>
                  <a:pt x="1589921" y="481879"/>
                </a:lnTo>
                <a:lnTo>
                  <a:pt x="1586837" y="474747"/>
                </a:lnTo>
                <a:lnTo>
                  <a:pt x="1584666" y="471618"/>
                </a:lnTo>
                <a:lnTo>
                  <a:pt x="1581863" y="468927"/>
                </a:lnTo>
                <a:lnTo>
                  <a:pt x="1498618" y="385690"/>
                </a:lnTo>
                <a:close/>
              </a:path>
              <a:path w="1619250" h="1645920">
                <a:moveTo>
                  <a:pt x="260236" y="588079"/>
                </a:moveTo>
                <a:lnTo>
                  <a:pt x="202405" y="588079"/>
                </a:lnTo>
                <a:lnTo>
                  <a:pt x="202351" y="955842"/>
                </a:lnTo>
                <a:lnTo>
                  <a:pt x="227451" y="981297"/>
                </a:lnTo>
                <a:lnTo>
                  <a:pt x="235190" y="981297"/>
                </a:lnTo>
                <a:lnTo>
                  <a:pt x="260291" y="955842"/>
                </a:lnTo>
                <a:lnTo>
                  <a:pt x="260236" y="588079"/>
                </a:lnTo>
                <a:close/>
              </a:path>
              <a:path w="1619250" h="1645920">
                <a:moveTo>
                  <a:pt x="231321" y="491515"/>
                </a:moveTo>
                <a:lnTo>
                  <a:pt x="37386" y="671316"/>
                </a:lnTo>
                <a:lnTo>
                  <a:pt x="34583" y="674006"/>
                </a:lnTo>
                <a:lnTo>
                  <a:pt x="32410" y="677136"/>
                </a:lnTo>
                <a:lnTo>
                  <a:pt x="29327" y="684269"/>
                </a:lnTo>
                <a:lnTo>
                  <a:pt x="28537" y="687994"/>
                </a:lnTo>
                <a:lnTo>
                  <a:pt x="28458" y="695765"/>
                </a:lnTo>
                <a:lnTo>
                  <a:pt x="29172" y="699507"/>
                </a:lnTo>
                <a:lnTo>
                  <a:pt x="53822" y="721127"/>
                </a:lnTo>
                <a:lnTo>
                  <a:pt x="61593" y="721048"/>
                </a:lnTo>
                <a:lnTo>
                  <a:pt x="65320" y="720258"/>
                </a:lnTo>
                <a:lnTo>
                  <a:pt x="72453" y="717175"/>
                </a:lnTo>
                <a:lnTo>
                  <a:pt x="75582" y="715003"/>
                </a:lnTo>
                <a:lnTo>
                  <a:pt x="78274" y="712200"/>
                </a:lnTo>
                <a:lnTo>
                  <a:pt x="202405" y="588079"/>
                </a:lnTo>
                <a:lnTo>
                  <a:pt x="342011" y="588079"/>
                </a:lnTo>
                <a:lnTo>
                  <a:pt x="254983" y="501059"/>
                </a:lnTo>
                <a:lnTo>
                  <a:pt x="249805" y="496871"/>
                </a:lnTo>
                <a:lnTo>
                  <a:pt x="243997" y="493889"/>
                </a:lnTo>
                <a:lnTo>
                  <a:pt x="237767" y="492107"/>
                </a:lnTo>
                <a:lnTo>
                  <a:pt x="231321" y="491515"/>
                </a:lnTo>
                <a:close/>
              </a:path>
              <a:path w="1619250" h="1645920">
                <a:moveTo>
                  <a:pt x="342011" y="588079"/>
                </a:moveTo>
                <a:lnTo>
                  <a:pt x="260236" y="588079"/>
                </a:lnTo>
                <a:lnTo>
                  <a:pt x="384368" y="712200"/>
                </a:lnTo>
                <a:lnTo>
                  <a:pt x="387059" y="715003"/>
                </a:lnTo>
                <a:lnTo>
                  <a:pt x="390187" y="717175"/>
                </a:lnTo>
                <a:lnTo>
                  <a:pt x="397322" y="720258"/>
                </a:lnTo>
                <a:lnTo>
                  <a:pt x="401048" y="721048"/>
                </a:lnTo>
                <a:lnTo>
                  <a:pt x="408818" y="721127"/>
                </a:lnTo>
                <a:lnTo>
                  <a:pt x="412561" y="720412"/>
                </a:lnTo>
                <a:lnTo>
                  <a:pt x="434183" y="695765"/>
                </a:lnTo>
                <a:lnTo>
                  <a:pt x="434104" y="687994"/>
                </a:lnTo>
                <a:lnTo>
                  <a:pt x="433314" y="684269"/>
                </a:lnTo>
                <a:lnTo>
                  <a:pt x="430231" y="677136"/>
                </a:lnTo>
                <a:lnTo>
                  <a:pt x="428059" y="674006"/>
                </a:lnTo>
                <a:lnTo>
                  <a:pt x="425256" y="671316"/>
                </a:lnTo>
                <a:lnTo>
                  <a:pt x="342011" y="588079"/>
                </a:lnTo>
                <a:close/>
              </a:path>
              <a:path w="1619250" h="1645920">
                <a:moveTo>
                  <a:pt x="1015864" y="576107"/>
                </a:moveTo>
                <a:lnTo>
                  <a:pt x="603384" y="576108"/>
                </a:lnTo>
                <a:lnTo>
                  <a:pt x="578303" y="601186"/>
                </a:lnTo>
                <a:lnTo>
                  <a:pt x="578304" y="1620799"/>
                </a:lnTo>
                <a:lnTo>
                  <a:pt x="603384" y="1645878"/>
                </a:lnTo>
                <a:lnTo>
                  <a:pt x="1015866" y="1645876"/>
                </a:lnTo>
                <a:lnTo>
                  <a:pt x="1040946" y="1620799"/>
                </a:lnTo>
                <a:lnTo>
                  <a:pt x="1040946" y="1588052"/>
                </a:lnTo>
                <a:lnTo>
                  <a:pt x="636133" y="1588052"/>
                </a:lnTo>
                <a:lnTo>
                  <a:pt x="636133" y="633933"/>
                </a:lnTo>
                <a:lnTo>
                  <a:pt x="1040944" y="633933"/>
                </a:lnTo>
                <a:lnTo>
                  <a:pt x="1040944" y="601186"/>
                </a:lnTo>
                <a:lnTo>
                  <a:pt x="1019552" y="576841"/>
                </a:lnTo>
                <a:lnTo>
                  <a:pt x="1015864" y="576107"/>
                </a:lnTo>
                <a:close/>
              </a:path>
              <a:path w="1619250" h="1645920">
                <a:moveTo>
                  <a:pt x="1040944" y="633933"/>
                </a:moveTo>
                <a:lnTo>
                  <a:pt x="983115" y="633933"/>
                </a:lnTo>
                <a:lnTo>
                  <a:pt x="983115" y="1588052"/>
                </a:lnTo>
                <a:lnTo>
                  <a:pt x="1040946" y="1588052"/>
                </a:lnTo>
                <a:lnTo>
                  <a:pt x="1040944" y="633933"/>
                </a:lnTo>
                <a:close/>
              </a:path>
              <a:path w="1619250" h="1645920">
                <a:moveTo>
                  <a:pt x="1594168" y="865234"/>
                </a:moveTo>
                <a:lnTo>
                  <a:pt x="1181687" y="865235"/>
                </a:lnTo>
                <a:lnTo>
                  <a:pt x="1156606" y="890313"/>
                </a:lnTo>
                <a:lnTo>
                  <a:pt x="1156607" y="1620799"/>
                </a:lnTo>
                <a:lnTo>
                  <a:pt x="1181687" y="1645878"/>
                </a:lnTo>
                <a:lnTo>
                  <a:pt x="1594169" y="1645876"/>
                </a:lnTo>
                <a:lnTo>
                  <a:pt x="1619249" y="1620799"/>
                </a:lnTo>
                <a:lnTo>
                  <a:pt x="1619249" y="1588052"/>
                </a:lnTo>
                <a:lnTo>
                  <a:pt x="1214436" y="1588052"/>
                </a:lnTo>
                <a:lnTo>
                  <a:pt x="1214436" y="923060"/>
                </a:lnTo>
                <a:lnTo>
                  <a:pt x="1619249" y="923060"/>
                </a:lnTo>
                <a:lnTo>
                  <a:pt x="1619249" y="890313"/>
                </a:lnTo>
                <a:lnTo>
                  <a:pt x="1597856" y="865968"/>
                </a:lnTo>
                <a:lnTo>
                  <a:pt x="1594168" y="865234"/>
                </a:lnTo>
                <a:close/>
              </a:path>
              <a:path w="1619250" h="1645920">
                <a:moveTo>
                  <a:pt x="1619249" y="923060"/>
                </a:moveTo>
                <a:lnTo>
                  <a:pt x="1561418" y="923060"/>
                </a:lnTo>
                <a:lnTo>
                  <a:pt x="1561418" y="1588052"/>
                </a:lnTo>
                <a:lnTo>
                  <a:pt x="1619249" y="1588052"/>
                </a:lnTo>
                <a:lnTo>
                  <a:pt x="1619249" y="923060"/>
                </a:lnTo>
                <a:close/>
              </a:path>
              <a:path w="1619250" h="1645920">
                <a:moveTo>
                  <a:pt x="1474673" y="1443488"/>
                </a:moveTo>
                <a:lnTo>
                  <a:pt x="1416843" y="1443488"/>
                </a:lnTo>
                <a:lnTo>
                  <a:pt x="1405579" y="1445757"/>
                </a:lnTo>
                <a:lnTo>
                  <a:pt x="1396389" y="1451949"/>
                </a:lnTo>
                <a:lnTo>
                  <a:pt x="1390197" y="1461138"/>
                </a:lnTo>
                <a:lnTo>
                  <a:pt x="1387927" y="1472401"/>
                </a:lnTo>
                <a:lnTo>
                  <a:pt x="1390197" y="1483664"/>
                </a:lnTo>
                <a:lnTo>
                  <a:pt x="1396389" y="1492853"/>
                </a:lnTo>
                <a:lnTo>
                  <a:pt x="1405579" y="1499044"/>
                </a:lnTo>
                <a:lnTo>
                  <a:pt x="1416843" y="1501313"/>
                </a:lnTo>
                <a:lnTo>
                  <a:pt x="1474673" y="1501313"/>
                </a:lnTo>
                <a:lnTo>
                  <a:pt x="1485937" y="1499044"/>
                </a:lnTo>
                <a:lnTo>
                  <a:pt x="1495127" y="1492853"/>
                </a:lnTo>
                <a:lnTo>
                  <a:pt x="1501319" y="1483664"/>
                </a:lnTo>
                <a:lnTo>
                  <a:pt x="1503589" y="1472401"/>
                </a:lnTo>
                <a:lnTo>
                  <a:pt x="1501319" y="1461138"/>
                </a:lnTo>
                <a:lnTo>
                  <a:pt x="1495127" y="1451949"/>
                </a:lnTo>
                <a:lnTo>
                  <a:pt x="1485937" y="1445757"/>
                </a:lnTo>
                <a:lnTo>
                  <a:pt x="1474673" y="1443488"/>
                </a:lnTo>
                <a:close/>
              </a:path>
              <a:path w="1619250" h="1645920">
                <a:moveTo>
                  <a:pt x="1474673" y="1298925"/>
                </a:moveTo>
                <a:lnTo>
                  <a:pt x="1416843" y="1298925"/>
                </a:lnTo>
                <a:lnTo>
                  <a:pt x="1405579" y="1301194"/>
                </a:lnTo>
                <a:lnTo>
                  <a:pt x="1396389" y="1307385"/>
                </a:lnTo>
                <a:lnTo>
                  <a:pt x="1390197" y="1316575"/>
                </a:lnTo>
                <a:lnTo>
                  <a:pt x="1387927" y="1327838"/>
                </a:lnTo>
                <a:lnTo>
                  <a:pt x="1390197" y="1339100"/>
                </a:lnTo>
                <a:lnTo>
                  <a:pt x="1396389" y="1348290"/>
                </a:lnTo>
                <a:lnTo>
                  <a:pt x="1405579" y="1354481"/>
                </a:lnTo>
                <a:lnTo>
                  <a:pt x="1416843" y="1356751"/>
                </a:lnTo>
                <a:lnTo>
                  <a:pt x="1474673" y="1356751"/>
                </a:lnTo>
                <a:lnTo>
                  <a:pt x="1485937" y="1354481"/>
                </a:lnTo>
                <a:lnTo>
                  <a:pt x="1495127" y="1348290"/>
                </a:lnTo>
                <a:lnTo>
                  <a:pt x="1501319" y="1339100"/>
                </a:lnTo>
                <a:lnTo>
                  <a:pt x="1503589" y="1327838"/>
                </a:lnTo>
                <a:lnTo>
                  <a:pt x="1501319" y="1316575"/>
                </a:lnTo>
                <a:lnTo>
                  <a:pt x="1495127" y="1307385"/>
                </a:lnTo>
                <a:lnTo>
                  <a:pt x="1485937" y="1301194"/>
                </a:lnTo>
                <a:lnTo>
                  <a:pt x="1474673" y="1298925"/>
                </a:lnTo>
                <a:close/>
              </a:path>
              <a:path w="1619250" h="1645920">
                <a:moveTo>
                  <a:pt x="1474673" y="1154361"/>
                </a:moveTo>
                <a:lnTo>
                  <a:pt x="1416843" y="1154361"/>
                </a:lnTo>
                <a:lnTo>
                  <a:pt x="1405579" y="1156630"/>
                </a:lnTo>
                <a:lnTo>
                  <a:pt x="1396389" y="1162822"/>
                </a:lnTo>
                <a:lnTo>
                  <a:pt x="1390197" y="1172011"/>
                </a:lnTo>
                <a:lnTo>
                  <a:pt x="1387927" y="1183274"/>
                </a:lnTo>
                <a:lnTo>
                  <a:pt x="1390197" y="1194537"/>
                </a:lnTo>
                <a:lnTo>
                  <a:pt x="1396389" y="1203726"/>
                </a:lnTo>
                <a:lnTo>
                  <a:pt x="1405579" y="1209917"/>
                </a:lnTo>
                <a:lnTo>
                  <a:pt x="1416843" y="1212187"/>
                </a:lnTo>
                <a:lnTo>
                  <a:pt x="1474673" y="1212187"/>
                </a:lnTo>
                <a:lnTo>
                  <a:pt x="1485937" y="1209917"/>
                </a:lnTo>
                <a:lnTo>
                  <a:pt x="1495127" y="1203726"/>
                </a:lnTo>
                <a:lnTo>
                  <a:pt x="1501319" y="1194537"/>
                </a:lnTo>
                <a:lnTo>
                  <a:pt x="1503589" y="1183274"/>
                </a:lnTo>
                <a:lnTo>
                  <a:pt x="1501319" y="1172011"/>
                </a:lnTo>
                <a:lnTo>
                  <a:pt x="1495127" y="1162822"/>
                </a:lnTo>
                <a:lnTo>
                  <a:pt x="1485937" y="1156630"/>
                </a:lnTo>
                <a:lnTo>
                  <a:pt x="1474673" y="1154361"/>
                </a:lnTo>
                <a:close/>
              </a:path>
              <a:path w="1619250" h="1645920">
                <a:moveTo>
                  <a:pt x="1474673" y="1009798"/>
                </a:moveTo>
                <a:lnTo>
                  <a:pt x="1416843" y="1009798"/>
                </a:lnTo>
                <a:lnTo>
                  <a:pt x="1405579" y="1012067"/>
                </a:lnTo>
                <a:lnTo>
                  <a:pt x="1396389" y="1018259"/>
                </a:lnTo>
                <a:lnTo>
                  <a:pt x="1390197" y="1027448"/>
                </a:lnTo>
                <a:lnTo>
                  <a:pt x="1387927" y="1038711"/>
                </a:lnTo>
                <a:lnTo>
                  <a:pt x="1390197" y="1049973"/>
                </a:lnTo>
                <a:lnTo>
                  <a:pt x="1396389" y="1059163"/>
                </a:lnTo>
                <a:lnTo>
                  <a:pt x="1405579" y="1065354"/>
                </a:lnTo>
                <a:lnTo>
                  <a:pt x="1416843" y="1067624"/>
                </a:lnTo>
                <a:lnTo>
                  <a:pt x="1474673" y="1067624"/>
                </a:lnTo>
                <a:lnTo>
                  <a:pt x="1485937" y="1065354"/>
                </a:lnTo>
                <a:lnTo>
                  <a:pt x="1495127" y="1059163"/>
                </a:lnTo>
                <a:lnTo>
                  <a:pt x="1501319" y="1049973"/>
                </a:lnTo>
                <a:lnTo>
                  <a:pt x="1503589" y="1038711"/>
                </a:lnTo>
                <a:lnTo>
                  <a:pt x="1501319" y="1027448"/>
                </a:lnTo>
                <a:lnTo>
                  <a:pt x="1495127" y="1018259"/>
                </a:lnTo>
                <a:lnTo>
                  <a:pt x="1485937" y="1012067"/>
                </a:lnTo>
                <a:lnTo>
                  <a:pt x="1474673" y="1009798"/>
                </a:lnTo>
                <a:close/>
              </a:path>
              <a:path w="1619250" h="1645920">
                <a:moveTo>
                  <a:pt x="437561" y="1067624"/>
                </a:moveTo>
                <a:lnTo>
                  <a:pt x="25080" y="1067624"/>
                </a:lnTo>
                <a:lnTo>
                  <a:pt x="21391" y="1068358"/>
                </a:lnTo>
                <a:lnTo>
                  <a:pt x="0" y="1092701"/>
                </a:lnTo>
                <a:lnTo>
                  <a:pt x="0" y="1620799"/>
                </a:lnTo>
                <a:lnTo>
                  <a:pt x="25080" y="1645878"/>
                </a:lnTo>
                <a:lnTo>
                  <a:pt x="437561" y="1645876"/>
                </a:lnTo>
                <a:lnTo>
                  <a:pt x="462642" y="1620799"/>
                </a:lnTo>
                <a:lnTo>
                  <a:pt x="462642" y="1588052"/>
                </a:lnTo>
                <a:lnTo>
                  <a:pt x="57830" y="1588052"/>
                </a:lnTo>
                <a:lnTo>
                  <a:pt x="57830" y="1125448"/>
                </a:lnTo>
                <a:lnTo>
                  <a:pt x="462641" y="1125448"/>
                </a:lnTo>
                <a:lnTo>
                  <a:pt x="462641" y="1092701"/>
                </a:lnTo>
                <a:lnTo>
                  <a:pt x="441249" y="1068357"/>
                </a:lnTo>
                <a:lnTo>
                  <a:pt x="437561" y="1067624"/>
                </a:lnTo>
                <a:close/>
              </a:path>
              <a:path w="1619250" h="1645920">
                <a:moveTo>
                  <a:pt x="462641" y="1125448"/>
                </a:moveTo>
                <a:lnTo>
                  <a:pt x="404811" y="1125448"/>
                </a:lnTo>
                <a:lnTo>
                  <a:pt x="404811" y="1588052"/>
                </a:lnTo>
                <a:lnTo>
                  <a:pt x="462642" y="1588052"/>
                </a:lnTo>
                <a:lnTo>
                  <a:pt x="462641" y="1125448"/>
                </a:lnTo>
                <a:close/>
              </a:path>
              <a:path w="1619250" h="1645920">
                <a:moveTo>
                  <a:pt x="318067" y="1472401"/>
                </a:moveTo>
                <a:lnTo>
                  <a:pt x="260236" y="1472401"/>
                </a:lnTo>
                <a:lnTo>
                  <a:pt x="248972" y="1474670"/>
                </a:lnTo>
                <a:lnTo>
                  <a:pt x="239782" y="1480862"/>
                </a:lnTo>
                <a:lnTo>
                  <a:pt x="233590" y="1490051"/>
                </a:lnTo>
                <a:lnTo>
                  <a:pt x="231321" y="1501313"/>
                </a:lnTo>
                <a:lnTo>
                  <a:pt x="233590" y="1512577"/>
                </a:lnTo>
                <a:lnTo>
                  <a:pt x="239782" y="1521766"/>
                </a:lnTo>
                <a:lnTo>
                  <a:pt x="248972" y="1527957"/>
                </a:lnTo>
                <a:lnTo>
                  <a:pt x="260236" y="1530226"/>
                </a:lnTo>
                <a:lnTo>
                  <a:pt x="318067" y="1530226"/>
                </a:lnTo>
                <a:lnTo>
                  <a:pt x="329330" y="1527957"/>
                </a:lnTo>
                <a:lnTo>
                  <a:pt x="338520" y="1521766"/>
                </a:lnTo>
                <a:lnTo>
                  <a:pt x="344711" y="1512577"/>
                </a:lnTo>
                <a:lnTo>
                  <a:pt x="346981" y="1501313"/>
                </a:lnTo>
                <a:lnTo>
                  <a:pt x="344711" y="1490051"/>
                </a:lnTo>
                <a:lnTo>
                  <a:pt x="338520" y="1480862"/>
                </a:lnTo>
                <a:lnTo>
                  <a:pt x="329330" y="1474670"/>
                </a:lnTo>
                <a:lnTo>
                  <a:pt x="318067" y="1472401"/>
                </a:lnTo>
                <a:close/>
              </a:path>
              <a:path w="1619250" h="1645920">
                <a:moveTo>
                  <a:pt x="318067" y="1327838"/>
                </a:moveTo>
                <a:lnTo>
                  <a:pt x="260236" y="1327838"/>
                </a:lnTo>
                <a:lnTo>
                  <a:pt x="248972" y="1330107"/>
                </a:lnTo>
                <a:lnTo>
                  <a:pt x="239782" y="1336298"/>
                </a:lnTo>
                <a:lnTo>
                  <a:pt x="233590" y="1345488"/>
                </a:lnTo>
                <a:lnTo>
                  <a:pt x="231321" y="1356751"/>
                </a:lnTo>
                <a:lnTo>
                  <a:pt x="233590" y="1368013"/>
                </a:lnTo>
                <a:lnTo>
                  <a:pt x="239782" y="1377203"/>
                </a:lnTo>
                <a:lnTo>
                  <a:pt x="248972" y="1383394"/>
                </a:lnTo>
                <a:lnTo>
                  <a:pt x="260236" y="1385663"/>
                </a:lnTo>
                <a:lnTo>
                  <a:pt x="318067" y="1385663"/>
                </a:lnTo>
                <a:lnTo>
                  <a:pt x="329330" y="1383394"/>
                </a:lnTo>
                <a:lnTo>
                  <a:pt x="338520" y="1377203"/>
                </a:lnTo>
                <a:lnTo>
                  <a:pt x="344711" y="1368013"/>
                </a:lnTo>
                <a:lnTo>
                  <a:pt x="346981" y="1356751"/>
                </a:lnTo>
                <a:lnTo>
                  <a:pt x="344711" y="1345488"/>
                </a:lnTo>
                <a:lnTo>
                  <a:pt x="338520" y="1336298"/>
                </a:lnTo>
                <a:lnTo>
                  <a:pt x="329330" y="1330107"/>
                </a:lnTo>
                <a:lnTo>
                  <a:pt x="318067" y="1327838"/>
                </a:lnTo>
                <a:close/>
              </a:path>
              <a:path w="1619250" h="1645920">
                <a:moveTo>
                  <a:pt x="318067" y="1183274"/>
                </a:moveTo>
                <a:lnTo>
                  <a:pt x="260236" y="1183274"/>
                </a:lnTo>
                <a:lnTo>
                  <a:pt x="248972" y="1185543"/>
                </a:lnTo>
                <a:lnTo>
                  <a:pt x="239782" y="1191735"/>
                </a:lnTo>
                <a:lnTo>
                  <a:pt x="233590" y="1200924"/>
                </a:lnTo>
                <a:lnTo>
                  <a:pt x="231321" y="1212187"/>
                </a:lnTo>
                <a:lnTo>
                  <a:pt x="233590" y="1223450"/>
                </a:lnTo>
                <a:lnTo>
                  <a:pt x="239782" y="1232639"/>
                </a:lnTo>
                <a:lnTo>
                  <a:pt x="248972" y="1238830"/>
                </a:lnTo>
                <a:lnTo>
                  <a:pt x="260236" y="1241099"/>
                </a:lnTo>
                <a:lnTo>
                  <a:pt x="318067" y="1241099"/>
                </a:lnTo>
                <a:lnTo>
                  <a:pt x="329330" y="1238830"/>
                </a:lnTo>
                <a:lnTo>
                  <a:pt x="338520" y="1232639"/>
                </a:lnTo>
                <a:lnTo>
                  <a:pt x="344711" y="1223450"/>
                </a:lnTo>
                <a:lnTo>
                  <a:pt x="346981" y="1212187"/>
                </a:lnTo>
                <a:lnTo>
                  <a:pt x="344711" y="1200924"/>
                </a:lnTo>
                <a:lnTo>
                  <a:pt x="338520" y="1191735"/>
                </a:lnTo>
                <a:lnTo>
                  <a:pt x="329330" y="1185543"/>
                </a:lnTo>
                <a:lnTo>
                  <a:pt x="318067" y="1183274"/>
                </a:lnTo>
                <a:close/>
              </a:path>
            </a:pathLst>
          </a:custGeom>
          <a:solidFill>
            <a:srgbClr val="004AAD"/>
          </a:solidFill>
        </p:spPr>
        <p:txBody>
          <a:bodyPr wrap="square" lIns="0" tIns="0" rIns="0" bIns="0" rtlCol="0"/>
          <a:lstStyle/>
          <a:p>
            <a:endParaRPr sz="964"/>
          </a:p>
        </p:txBody>
      </p:sp>
      <p:sp>
        <p:nvSpPr>
          <p:cNvPr id="20" name="object 20"/>
          <p:cNvSpPr txBox="1"/>
          <p:nvPr/>
        </p:nvSpPr>
        <p:spPr>
          <a:xfrm>
            <a:off x="3697853" y="2826033"/>
            <a:ext cx="1379764" cy="405353"/>
          </a:xfrm>
          <a:prstGeom prst="rect">
            <a:avLst/>
          </a:prstGeom>
        </p:spPr>
        <p:txBody>
          <a:bodyPr vert="horz" wrap="square" lIns="0" tIns="6463" rIns="0" bIns="0" rtlCol="0">
            <a:spAutoFit/>
          </a:bodyPr>
          <a:lstStyle/>
          <a:p>
            <a:pPr marL="357178" marR="2721" indent="-350715">
              <a:lnSpc>
                <a:spcPct val="115900"/>
              </a:lnSpc>
              <a:spcBef>
                <a:spcPts val="51"/>
              </a:spcBef>
            </a:pPr>
            <a:r>
              <a:rPr sz="1152" spc="-67" dirty="0">
                <a:solidFill>
                  <a:srgbClr val="004AAD"/>
                </a:solidFill>
                <a:latin typeface="Arial Black"/>
                <a:cs typeface="Arial Black"/>
              </a:rPr>
              <a:t>Persisting</a:t>
            </a:r>
            <a:r>
              <a:rPr sz="1152" spc="-48" dirty="0">
                <a:solidFill>
                  <a:srgbClr val="004AAD"/>
                </a:solidFill>
                <a:latin typeface="Arial Black"/>
                <a:cs typeface="Arial Black"/>
              </a:rPr>
              <a:t> </a:t>
            </a:r>
            <a:r>
              <a:rPr sz="1152" spc="-21" dirty="0">
                <a:solidFill>
                  <a:srgbClr val="004AAD"/>
                </a:solidFill>
                <a:latin typeface="Arial Black"/>
                <a:cs typeface="Arial Black"/>
              </a:rPr>
              <a:t>through </a:t>
            </a:r>
            <a:r>
              <a:rPr sz="1152" spc="-5" dirty="0">
                <a:solidFill>
                  <a:srgbClr val="004AAD"/>
                </a:solidFill>
                <a:latin typeface="Arial Black"/>
                <a:cs typeface="Arial Black"/>
              </a:rPr>
              <a:t>difficulty</a:t>
            </a:r>
            <a:endParaRPr sz="1152">
              <a:latin typeface="Arial Black"/>
              <a:cs typeface="Arial Black"/>
            </a:endParaRPr>
          </a:p>
        </p:txBody>
      </p:sp>
      <p:sp>
        <p:nvSpPr>
          <p:cNvPr id="21" name="object 21"/>
          <p:cNvSpPr txBox="1"/>
          <p:nvPr/>
        </p:nvSpPr>
        <p:spPr>
          <a:xfrm>
            <a:off x="5517387" y="2826033"/>
            <a:ext cx="1064079" cy="405353"/>
          </a:xfrm>
          <a:prstGeom prst="rect">
            <a:avLst/>
          </a:prstGeom>
        </p:spPr>
        <p:txBody>
          <a:bodyPr vert="horz" wrap="square" lIns="0" tIns="6463" rIns="0" bIns="0" rtlCol="0">
            <a:spAutoFit/>
          </a:bodyPr>
          <a:lstStyle/>
          <a:p>
            <a:pPr marL="196618" marR="2721" indent="-190155">
              <a:lnSpc>
                <a:spcPct val="115900"/>
              </a:lnSpc>
              <a:spcBef>
                <a:spcPts val="51"/>
              </a:spcBef>
            </a:pPr>
            <a:r>
              <a:rPr sz="1152" spc="-56" dirty="0">
                <a:solidFill>
                  <a:srgbClr val="004AAD"/>
                </a:solidFill>
                <a:latin typeface="Arial Black"/>
                <a:cs typeface="Arial Black"/>
              </a:rPr>
              <a:t>Learning</a:t>
            </a:r>
            <a:r>
              <a:rPr sz="1152" spc="-54" dirty="0">
                <a:solidFill>
                  <a:srgbClr val="004AAD"/>
                </a:solidFill>
                <a:latin typeface="Arial Black"/>
                <a:cs typeface="Arial Black"/>
              </a:rPr>
              <a:t> </a:t>
            </a:r>
            <a:r>
              <a:rPr sz="1152" spc="-11" dirty="0">
                <a:solidFill>
                  <a:srgbClr val="004AAD"/>
                </a:solidFill>
                <a:latin typeface="Arial Black"/>
                <a:cs typeface="Arial Black"/>
              </a:rPr>
              <a:t>from </a:t>
            </a:r>
            <a:r>
              <a:rPr sz="1152" spc="-5" dirty="0">
                <a:solidFill>
                  <a:srgbClr val="004AAD"/>
                </a:solidFill>
                <a:latin typeface="Arial Black"/>
                <a:cs typeface="Arial Black"/>
              </a:rPr>
              <a:t>mistakes</a:t>
            </a:r>
            <a:endParaRPr sz="1152">
              <a:latin typeface="Arial Black"/>
              <a:cs typeface="Arial Black"/>
            </a:endParaRPr>
          </a:p>
        </p:txBody>
      </p:sp>
      <p:sp>
        <p:nvSpPr>
          <p:cNvPr id="22" name="object 22"/>
          <p:cNvSpPr txBox="1"/>
          <p:nvPr/>
        </p:nvSpPr>
        <p:spPr>
          <a:xfrm>
            <a:off x="7113712" y="2777965"/>
            <a:ext cx="862353" cy="405353"/>
          </a:xfrm>
          <a:prstGeom prst="rect">
            <a:avLst/>
          </a:prstGeom>
        </p:spPr>
        <p:txBody>
          <a:bodyPr vert="horz" wrap="square" lIns="0" tIns="6463" rIns="0" bIns="0" rtlCol="0">
            <a:spAutoFit/>
          </a:bodyPr>
          <a:lstStyle/>
          <a:p>
            <a:pPr marL="200360" marR="2721" indent="-193897">
              <a:lnSpc>
                <a:spcPct val="115900"/>
              </a:lnSpc>
              <a:spcBef>
                <a:spcPts val="51"/>
              </a:spcBef>
            </a:pPr>
            <a:r>
              <a:rPr sz="1152" spc="-59" dirty="0">
                <a:solidFill>
                  <a:srgbClr val="004AAD"/>
                </a:solidFill>
                <a:latin typeface="Arial Black"/>
                <a:cs typeface="Arial Black"/>
              </a:rPr>
              <a:t>Trying</a:t>
            </a:r>
            <a:r>
              <a:rPr sz="1152" spc="-75" dirty="0">
                <a:solidFill>
                  <a:srgbClr val="004AAD"/>
                </a:solidFill>
                <a:latin typeface="Arial Black"/>
                <a:cs typeface="Arial Black"/>
              </a:rPr>
              <a:t> </a:t>
            </a:r>
            <a:r>
              <a:rPr sz="1152" spc="-24" dirty="0">
                <a:solidFill>
                  <a:srgbClr val="004AAD"/>
                </a:solidFill>
                <a:latin typeface="Arial Black"/>
                <a:cs typeface="Arial Black"/>
              </a:rPr>
              <a:t>hard </a:t>
            </a:r>
            <a:r>
              <a:rPr sz="1152" spc="-5" dirty="0">
                <a:solidFill>
                  <a:srgbClr val="004AAD"/>
                </a:solidFill>
                <a:latin typeface="Arial Black"/>
                <a:cs typeface="Arial Black"/>
              </a:rPr>
              <a:t>things</a:t>
            </a:r>
            <a:endParaRPr sz="1152">
              <a:latin typeface="Arial Black"/>
              <a:cs typeface="Arial Black"/>
            </a:endParaRPr>
          </a:p>
        </p:txBody>
      </p:sp>
      <p:sp>
        <p:nvSpPr>
          <p:cNvPr id="23" name="object 23"/>
          <p:cNvSpPr txBox="1"/>
          <p:nvPr/>
        </p:nvSpPr>
        <p:spPr>
          <a:xfrm>
            <a:off x="2141310" y="2826032"/>
            <a:ext cx="1216138" cy="405353"/>
          </a:xfrm>
          <a:prstGeom prst="rect">
            <a:avLst/>
          </a:prstGeom>
        </p:spPr>
        <p:txBody>
          <a:bodyPr vert="horz" wrap="square" lIns="0" tIns="6463" rIns="0" bIns="0" rtlCol="0">
            <a:spAutoFit/>
          </a:bodyPr>
          <a:lstStyle/>
          <a:p>
            <a:pPr marL="6803" marR="2721" indent="340">
              <a:lnSpc>
                <a:spcPct val="115900"/>
              </a:lnSpc>
              <a:spcBef>
                <a:spcPts val="51"/>
              </a:spcBef>
            </a:pPr>
            <a:r>
              <a:rPr sz="1152" spc="-40" dirty="0">
                <a:solidFill>
                  <a:srgbClr val="004AAD"/>
                </a:solidFill>
                <a:latin typeface="Arial Black"/>
                <a:cs typeface="Arial Black"/>
              </a:rPr>
              <a:t>Effort</a:t>
            </a:r>
            <a:r>
              <a:rPr sz="1152" spc="-70" dirty="0">
                <a:solidFill>
                  <a:srgbClr val="004AAD"/>
                </a:solidFill>
                <a:latin typeface="Arial Black"/>
                <a:cs typeface="Arial Black"/>
              </a:rPr>
              <a:t> </a:t>
            </a:r>
            <a:r>
              <a:rPr sz="1152" spc="-29" dirty="0">
                <a:solidFill>
                  <a:srgbClr val="004AAD"/>
                </a:solidFill>
                <a:latin typeface="Arial Black"/>
                <a:cs typeface="Arial Black"/>
              </a:rPr>
              <a:t>that</a:t>
            </a:r>
            <a:r>
              <a:rPr sz="1152" spc="-70" dirty="0">
                <a:solidFill>
                  <a:srgbClr val="004AAD"/>
                </a:solidFill>
                <a:latin typeface="Arial Black"/>
                <a:cs typeface="Arial Black"/>
              </a:rPr>
              <a:t> </a:t>
            </a:r>
            <a:r>
              <a:rPr sz="1152" spc="-64" dirty="0">
                <a:solidFill>
                  <a:srgbClr val="004AAD"/>
                </a:solidFill>
                <a:latin typeface="Arial Black"/>
                <a:cs typeface="Arial Black"/>
              </a:rPr>
              <a:t>leads </a:t>
            </a:r>
            <a:r>
              <a:rPr sz="1152" spc="-37" dirty="0">
                <a:solidFill>
                  <a:srgbClr val="004AAD"/>
                </a:solidFill>
                <a:latin typeface="Arial Black"/>
                <a:cs typeface="Arial Black"/>
              </a:rPr>
              <a:t>to</a:t>
            </a:r>
            <a:r>
              <a:rPr sz="1152" spc="-75" dirty="0">
                <a:solidFill>
                  <a:srgbClr val="004AAD"/>
                </a:solidFill>
                <a:latin typeface="Arial Black"/>
                <a:cs typeface="Arial Black"/>
              </a:rPr>
              <a:t> </a:t>
            </a:r>
            <a:r>
              <a:rPr sz="1152" spc="-32" dirty="0">
                <a:solidFill>
                  <a:srgbClr val="004AAD"/>
                </a:solidFill>
                <a:latin typeface="Arial Black"/>
                <a:cs typeface="Arial Black"/>
              </a:rPr>
              <a:t>improvmeent</a:t>
            </a:r>
            <a:endParaRPr sz="1152">
              <a:latin typeface="Arial Black"/>
              <a:cs typeface="Arial Black"/>
            </a:endParaRPr>
          </a:p>
        </p:txBody>
      </p:sp>
      <p:sp>
        <p:nvSpPr>
          <p:cNvPr id="24" name="object 24"/>
          <p:cNvSpPr/>
          <p:nvPr/>
        </p:nvSpPr>
        <p:spPr>
          <a:xfrm>
            <a:off x="3156170" y="4405185"/>
            <a:ext cx="1172596" cy="1173956"/>
          </a:xfrm>
          <a:custGeom>
            <a:avLst/>
            <a:gdLst/>
            <a:ahLst/>
            <a:cxnLst/>
            <a:rect l="l" t="t" r="r" b="b"/>
            <a:pathLst>
              <a:path w="2188845" h="2191384">
                <a:moveTo>
                  <a:pt x="753342" y="2189891"/>
                </a:moveTo>
                <a:lnTo>
                  <a:pt x="736721" y="2189891"/>
                </a:lnTo>
                <a:lnTo>
                  <a:pt x="742262" y="2190830"/>
                </a:lnTo>
                <a:lnTo>
                  <a:pt x="747803" y="2190830"/>
                </a:lnTo>
                <a:lnTo>
                  <a:pt x="753342" y="2189891"/>
                </a:lnTo>
                <a:close/>
              </a:path>
              <a:path w="2188845" h="2191384">
                <a:moveTo>
                  <a:pt x="1648916" y="2189891"/>
                </a:moveTo>
                <a:lnTo>
                  <a:pt x="1632683" y="2189891"/>
                </a:lnTo>
                <a:lnTo>
                  <a:pt x="1638094" y="2190785"/>
                </a:lnTo>
                <a:lnTo>
                  <a:pt x="1643504" y="2190785"/>
                </a:lnTo>
                <a:lnTo>
                  <a:pt x="1648916" y="2189891"/>
                </a:lnTo>
                <a:close/>
              </a:path>
              <a:path w="2188845" h="2191384">
                <a:moveTo>
                  <a:pt x="892428" y="13982"/>
                </a:moveTo>
                <a:lnTo>
                  <a:pt x="828929" y="25348"/>
                </a:lnTo>
                <a:lnTo>
                  <a:pt x="774118" y="38837"/>
                </a:lnTo>
                <a:lnTo>
                  <a:pt x="722324" y="55031"/>
                </a:lnTo>
                <a:lnTo>
                  <a:pt x="673491" y="73820"/>
                </a:lnTo>
                <a:lnTo>
                  <a:pt x="627566" y="95090"/>
                </a:lnTo>
                <a:lnTo>
                  <a:pt x="584495" y="118730"/>
                </a:lnTo>
                <a:lnTo>
                  <a:pt x="544224" y="144627"/>
                </a:lnTo>
                <a:lnTo>
                  <a:pt x="506700" y="172671"/>
                </a:lnTo>
                <a:lnTo>
                  <a:pt x="471867" y="202748"/>
                </a:lnTo>
                <a:lnTo>
                  <a:pt x="439673" y="234748"/>
                </a:lnTo>
                <a:lnTo>
                  <a:pt x="410062" y="268557"/>
                </a:lnTo>
                <a:lnTo>
                  <a:pt x="382982" y="304064"/>
                </a:lnTo>
                <a:lnTo>
                  <a:pt x="356854" y="343530"/>
                </a:lnTo>
                <a:lnTo>
                  <a:pt x="333380" y="384506"/>
                </a:lnTo>
                <a:lnTo>
                  <a:pt x="312413" y="426863"/>
                </a:lnTo>
                <a:lnTo>
                  <a:pt x="293806" y="470475"/>
                </a:lnTo>
                <a:lnTo>
                  <a:pt x="277411" y="515215"/>
                </a:lnTo>
                <a:lnTo>
                  <a:pt x="263081" y="560955"/>
                </a:lnTo>
                <a:lnTo>
                  <a:pt x="250668" y="607569"/>
                </a:lnTo>
                <a:lnTo>
                  <a:pt x="240026" y="654928"/>
                </a:lnTo>
                <a:lnTo>
                  <a:pt x="231006" y="702907"/>
                </a:lnTo>
                <a:lnTo>
                  <a:pt x="223461" y="751377"/>
                </a:lnTo>
                <a:lnTo>
                  <a:pt x="217244" y="800211"/>
                </a:lnTo>
                <a:lnTo>
                  <a:pt x="15635" y="1147631"/>
                </a:lnTo>
                <a:lnTo>
                  <a:pt x="15441" y="1148020"/>
                </a:lnTo>
                <a:lnTo>
                  <a:pt x="0" y="1196842"/>
                </a:lnTo>
                <a:lnTo>
                  <a:pt x="4151" y="1246651"/>
                </a:lnTo>
                <a:lnTo>
                  <a:pt x="26414" y="1291374"/>
                </a:lnTo>
                <a:lnTo>
                  <a:pt x="65307" y="1324938"/>
                </a:lnTo>
                <a:lnTo>
                  <a:pt x="218409" y="1401537"/>
                </a:lnTo>
                <a:lnTo>
                  <a:pt x="267402" y="1760330"/>
                </a:lnTo>
                <a:lnTo>
                  <a:pt x="279836" y="1809312"/>
                </a:lnTo>
                <a:lnTo>
                  <a:pt x="300235" y="1853844"/>
                </a:lnTo>
                <a:lnTo>
                  <a:pt x="327792" y="1893631"/>
                </a:lnTo>
                <a:lnTo>
                  <a:pt x="361604" y="1927790"/>
                </a:lnTo>
                <a:lnTo>
                  <a:pt x="400767" y="1955440"/>
                </a:lnTo>
                <a:lnTo>
                  <a:pt x="444379" y="1975699"/>
                </a:lnTo>
                <a:lnTo>
                  <a:pt x="491535" y="1987685"/>
                </a:lnTo>
                <a:lnTo>
                  <a:pt x="541334" y="1990517"/>
                </a:lnTo>
                <a:lnTo>
                  <a:pt x="539291" y="1990615"/>
                </a:lnTo>
                <a:lnTo>
                  <a:pt x="695407" y="1990713"/>
                </a:lnTo>
                <a:lnTo>
                  <a:pt x="695407" y="2189891"/>
                </a:lnTo>
                <a:lnTo>
                  <a:pt x="794948" y="2189891"/>
                </a:lnTo>
                <a:lnTo>
                  <a:pt x="794948" y="1891270"/>
                </a:lnTo>
                <a:lnTo>
                  <a:pt x="537347" y="1891075"/>
                </a:lnTo>
                <a:lnTo>
                  <a:pt x="488984" y="1885333"/>
                </a:lnTo>
                <a:lnTo>
                  <a:pt x="445066" y="1865620"/>
                </a:lnTo>
                <a:lnTo>
                  <a:pt x="408173" y="1834187"/>
                </a:lnTo>
                <a:lnTo>
                  <a:pt x="380883" y="1793286"/>
                </a:lnTo>
                <a:lnTo>
                  <a:pt x="366143" y="1746333"/>
                </a:lnTo>
                <a:lnTo>
                  <a:pt x="365873" y="1746333"/>
                </a:lnTo>
                <a:lnTo>
                  <a:pt x="309979" y="1336019"/>
                </a:lnTo>
                <a:lnTo>
                  <a:pt x="113717" y="1237841"/>
                </a:lnTo>
                <a:lnTo>
                  <a:pt x="103777" y="1229905"/>
                </a:lnTo>
                <a:lnTo>
                  <a:pt x="98467" y="1220048"/>
                </a:lnTo>
                <a:lnTo>
                  <a:pt x="97963" y="1208735"/>
                </a:lnTo>
                <a:lnTo>
                  <a:pt x="102441" y="1196430"/>
                </a:lnTo>
                <a:lnTo>
                  <a:pt x="312506" y="834331"/>
                </a:lnTo>
                <a:lnTo>
                  <a:pt x="313673" y="823735"/>
                </a:lnTo>
                <a:lnTo>
                  <a:pt x="320064" y="771661"/>
                </a:lnTo>
                <a:lnTo>
                  <a:pt x="328036" y="720484"/>
                </a:lnTo>
                <a:lnTo>
                  <a:pt x="337717" y="670357"/>
                </a:lnTo>
                <a:lnTo>
                  <a:pt x="349237" y="621434"/>
                </a:lnTo>
                <a:lnTo>
                  <a:pt x="362723" y="573867"/>
                </a:lnTo>
                <a:lnTo>
                  <a:pt x="378304" y="527808"/>
                </a:lnTo>
                <a:lnTo>
                  <a:pt x="396110" y="483410"/>
                </a:lnTo>
                <a:lnTo>
                  <a:pt x="416267" y="440825"/>
                </a:lnTo>
                <a:lnTo>
                  <a:pt x="438904" y="400207"/>
                </a:lnTo>
                <a:lnTo>
                  <a:pt x="464151" y="361708"/>
                </a:lnTo>
                <a:lnTo>
                  <a:pt x="492115" y="325368"/>
                </a:lnTo>
                <a:lnTo>
                  <a:pt x="522977" y="291214"/>
                </a:lnTo>
                <a:lnTo>
                  <a:pt x="556970" y="259383"/>
                </a:lnTo>
                <a:lnTo>
                  <a:pt x="594326" y="230011"/>
                </a:lnTo>
                <a:lnTo>
                  <a:pt x="635280" y="203235"/>
                </a:lnTo>
                <a:lnTo>
                  <a:pt x="680064" y="179190"/>
                </a:lnTo>
                <a:lnTo>
                  <a:pt x="728912" y="158013"/>
                </a:lnTo>
                <a:lnTo>
                  <a:pt x="782056" y="139840"/>
                </a:lnTo>
                <a:lnTo>
                  <a:pt x="839730" y="124808"/>
                </a:lnTo>
                <a:lnTo>
                  <a:pt x="902167" y="113051"/>
                </a:lnTo>
                <a:lnTo>
                  <a:pt x="908397" y="112166"/>
                </a:lnTo>
                <a:lnTo>
                  <a:pt x="914248" y="110171"/>
                </a:lnTo>
                <a:lnTo>
                  <a:pt x="944524" y="72727"/>
                </a:lnTo>
                <a:lnTo>
                  <a:pt x="945251" y="66589"/>
                </a:lnTo>
                <a:lnTo>
                  <a:pt x="944377" y="54035"/>
                </a:lnTo>
                <a:lnTo>
                  <a:pt x="919329" y="19806"/>
                </a:lnTo>
                <a:lnTo>
                  <a:pt x="901558" y="14010"/>
                </a:lnTo>
                <a:lnTo>
                  <a:pt x="892428" y="13982"/>
                </a:lnTo>
                <a:close/>
              </a:path>
              <a:path w="2188845" h="2191384">
                <a:moveTo>
                  <a:pt x="1748651" y="1442754"/>
                </a:moveTo>
                <a:lnTo>
                  <a:pt x="1712688" y="1457660"/>
                </a:lnTo>
                <a:lnTo>
                  <a:pt x="1679857" y="1514396"/>
                </a:lnTo>
                <a:lnTo>
                  <a:pt x="1657573" y="1561952"/>
                </a:lnTo>
                <a:lnTo>
                  <a:pt x="1638160" y="1610796"/>
                </a:lnTo>
                <a:lnTo>
                  <a:pt x="1621821" y="1660835"/>
                </a:lnTo>
                <a:lnTo>
                  <a:pt x="1608760" y="1711974"/>
                </a:lnTo>
                <a:lnTo>
                  <a:pt x="1599180" y="1764119"/>
                </a:lnTo>
                <a:lnTo>
                  <a:pt x="1593283" y="1817175"/>
                </a:lnTo>
                <a:lnTo>
                  <a:pt x="1591272" y="1871050"/>
                </a:lnTo>
                <a:lnTo>
                  <a:pt x="1591272" y="2189891"/>
                </a:lnTo>
                <a:lnTo>
                  <a:pt x="1690812" y="2189891"/>
                </a:lnTo>
                <a:lnTo>
                  <a:pt x="1690812" y="1871050"/>
                </a:lnTo>
                <a:lnTo>
                  <a:pt x="1693075" y="1817934"/>
                </a:lnTo>
                <a:lnTo>
                  <a:pt x="1699718" y="1765532"/>
                </a:lnTo>
                <a:lnTo>
                  <a:pt x="1710525" y="1713952"/>
                </a:lnTo>
                <a:lnTo>
                  <a:pt x="1725278" y="1663300"/>
                </a:lnTo>
                <a:lnTo>
                  <a:pt x="1743758" y="1613684"/>
                </a:lnTo>
                <a:lnTo>
                  <a:pt x="1765750" y="1565212"/>
                </a:lnTo>
                <a:lnTo>
                  <a:pt x="1791034" y="1517992"/>
                </a:lnTo>
                <a:lnTo>
                  <a:pt x="1794037" y="1512128"/>
                </a:lnTo>
                <a:lnTo>
                  <a:pt x="1796206" y="1506029"/>
                </a:lnTo>
                <a:lnTo>
                  <a:pt x="1797539" y="1499695"/>
                </a:lnTo>
                <a:lnTo>
                  <a:pt x="1798037" y="1493126"/>
                </a:lnTo>
                <a:lnTo>
                  <a:pt x="1797697" y="1486546"/>
                </a:lnTo>
                <a:lnTo>
                  <a:pt x="1773547" y="1449651"/>
                </a:lnTo>
                <a:lnTo>
                  <a:pt x="1755223" y="1443224"/>
                </a:lnTo>
                <a:lnTo>
                  <a:pt x="1748651" y="1442754"/>
                </a:lnTo>
                <a:close/>
              </a:path>
              <a:path w="2188845" h="2191384">
                <a:moveTo>
                  <a:pt x="365776" y="1745166"/>
                </a:moveTo>
                <a:lnTo>
                  <a:pt x="365873" y="1746333"/>
                </a:lnTo>
                <a:lnTo>
                  <a:pt x="366143" y="1746333"/>
                </a:lnTo>
                <a:lnTo>
                  <a:pt x="365776" y="1745166"/>
                </a:lnTo>
                <a:close/>
              </a:path>
              <a:path w="2188845" h="2191384">
                <a:moveTo>
                  <a:pt x="2188515" y="0"/>
                </a:moveTo>
                <a:lnTo>
                  <a:pt x="1093569" y="0"/>
                </a:lnTo>
                <a:lnTo>
                  <a:pt x="1093569" y="1000459"/>
                </a:lnTo>
                <a:lnTo>
                  <a:pt x="1045988" y="1014576"/>
                </a:lnTo>
                <a:lnTo>
                  <a:pt x="1004952" y="1040459"/>
                </a:lnTo>
                <a:lnTo>
                  <a:pt x="972776" y="1076197"/>
                </a:lnTo>
                <a:lnTo>
                  <a:pt x="951774" y="1119880"/>
                </a:lnTo>
                <a:lnTo>
                  <a:pt x="944259" y="1169600"/>
                </a:lnTo>
                <a:lnTo>
                  <a:pt x="950525" y="1215704"/>
                </a:lnTo>
                <a:lnTo>
                  <a:pt x="968177" y="1257259"/>
                </a:lnTo>
                <a:lnTo>
                  <a:pt x="995506" y="1292555"/>
                </a:lnTo>
                <a:lnTo>
                  <a:pt x="1030801" y="1319883"/>
                </a:lnTo>
                <a:lnTo>
                  <a:pt x="1072358" y="1337533"/>
                </a:lnTo>
                <a:lnTo>
                  <a:pt x="1118455" y="1343797"/>
                </a:lnTo>
                <a:lnTo>
                  <a:pt x="2014319" y="1343797"/>
                </a:lnTo>
                <a:lnTo>
                  <a:pt x="2060428" y="1337531"/>
                </a:lnTo>
                <a:lnTo>
                  <a:pt x="2101987" y="1319876"/>
                </a:lnTo>
                <a:lnTo>
                  <a:pt x="2137283" y="1292544"/>
                </a:lnTo>
                <a:lnTo>
                  <a:pt x="2164607" y="1257245"/>
                </a:lnTo>
                <a:lnTo>
                  <a:pt x="2170125" y="1244255"/>
                </a:lnTo>
                <a:lnTo>
                  <a:pt x="1118455" y="1244255"/>
                </a:lnTo>
                <a:lnTo>
                  <a:pt x="1089145" y="1238466"/>
                </a:lnTo>
                <a:lnTo>
                  <a:pt x="1065443" y="1222595"/>
                </a:lnTo>
                <a:lnTo>
                  <a:pt x="1049602" y="1198919"/>
                </a:lnTo>
                <a:lnTo>
                  <a:pt x="1043799" y="1169600"/>
                </a:lnTo>
                <a:lnTo>
                  <a:pt x="1049589" y="1140291"/>
                </a:lnTo>
                <a:lnTo>
                  <a:pt x="1065460" y="1116589"/>
                </a:lnTo>
                <a:lnTo>
                  <a:pt x="1089165" y="1100729"/>
                </a:lnTo>
                <a:lnTo>
                  <a:pt x="1118455" y="1094945"/>
                </a:lnTo>
                <a:lnTo>
                  <a:pt x="1989435" y="1094945"/>
                </a:lnTo>
                <a:lnTo>
                  <a:pt x="1989435" y="995404"/>
                </a:lnTo>
                <a:lnTo>
                  <a:pt x="1193110" y="995404"/>
                </a:lnTo>
                <a:lnTo>
                  <a:pt x="1193110" y="99540"/>
                </a:lnTo>
                <a:lnTo>
                  <a:pt x="2188515" y="99540"/>
                </a:lnTo>
                <a:lnTo>
                  <a:pt x="2188515" y="0"/>
                </a:lnTo>
                <a:close/>
              </a:path>
              <a:path w="2188845" h="2191384">
                <a:moveTo>
                  <a:pt x="1989435" y="1094945"/>
                </a:moveTo>
                <a:lnTo>
                  <a:pt x="1857816" y="1094945"/>
                </a:lnTo>
                <a:lnTo>
                  <a:pt x="1850435" y="1112375"/>
                </a:lnTo>
                <a:lnTo>
                  <a:pt x="1844866" y="1130646"/>
                </a:lnTo>
                <a:lnTo>
                  <a:pt x="1841349" y="1149707"/>
                </a:lnTo>
                <a:lnTo>
                  <a:pt x="1840129" y="1169600"/>
                </a:lnTo>
                <a:lnTo>
                  <a:pt x="1841325" y="1189313"/>
                </a:lnTo>
                <a:lnTo>
                  <a:pt x="1844786" y="1208422"/>
                </a:lnTo>
                <a:lnTo>
                  <a:pt x="1850290" y="1226760"/>
                </a:lnTo>
                <a:lnTo>
                  <a:pt x="1857620" y="1244255"/>
                </a:lnTo>
                <a:lnTo>
                  <a:pt x="2014319" y="1244255"/>
                </a:lnTo>
                <a:lnTo>
                  <a:pt x="1985290" y="1238318"/>
                </a:lnTo>
                <a:lnTo>
                  <a:pt x="1961556" y="1222333"/>
                </a:lnTo>
                <a:lnTo>
                  <a:pt x="1945540" y="1198621"/>
                </a:lnTo>
                <a:lnTo>
                  <a:pt x="1939663" y="1169600"/>
                </a:lnTo>
                <a:lnTo>
                  <a:pt x="1943374" y="1146429"/>
                </a:lnTo>
                <a:lnTo>
                  <a:pt x="1953705" y="1126270"/>
                </a:lnTo>
                <a:lnTo>
                  <a:pt x="1969459" y="1110254"/>
                </a:lnTo>
                <a:lnTo>
                  <a:pt x="1989435" y="1099513"/>
                </a:lnTo>
                <a:lnTo>
                  <a:pt x="1989435" y="1094945"/>
                </a:lnTo>
                <a:close/>
              </a:path>
              <a:path w="2188845" h="2191384">
                <a:moveTo>
                  <a:pt x="2188515" y="99540"/>
                </a:moveTo>
                <a:lnTo>
                  <a:pt x="2088975" y="99540"/>
                </a:lnTo>
                <a:lnTo>
                  <a:pt x="2088975" y="1169600"/>
                </a:lnTo>
                <a:lnTo>
                  <a:pt x="2083195" y="1198919"/>
                </a:lnTo>
                <a:lnTo>
                  <a:pt x="2067340" y="1222620"/>
                </a:lnTo>
                <a:lnTo>
                  <a:pt x="2043638" y="1238475"/>
                </a:lnTo>
                <a:lnTo>
                  <a:pt x="2014319" y="1244255"/>
                </a:lnTo>
                <a:lnTo>
                  <a:pt x="2170125" y="1244255"/>
                </a:lnTo>
                <a:lnTo>
                  <a:pt x="2182253" y="1215693"/>
                </a:lnTo>
                <a:lnTo>
                  <a:pt x="2188515" y="1169600"/>
                </a:lnTo>
                <a:lnTo>
                  <a:pt x="2188515" y="99540"/>
                </a:lnTo>
                <a:close/>
              </a:path>
              <a:path w="2188845" h="2191384">
                <a:moveTo>
                  <a:pt x="1939663" y="746552"/>
                </a:moveTo>
                <a:lnTo>
                  <a:pt x="1342420" y="746552"/>
                </a:lnTo>
                <a:lnTo>
                  <a:pt x="1342420" y="846094"/>
                </a:lnTo>
                <a:lnTo>
                  <a:pt x="1939663" y="846094"/>
                </a:lnTo>
                <a:lnTo>
                  <a:pt x="1939663" y="746552"/>
                </a:lnTo>
                <a:close/>
              </a:path>
              <a:path w="2188845" h="2191384">
                <a:moveTo>
                  <a:pt x="1682257" y="468539"/>
                </a:moveTo>
                <a:lnTo>
                  <a:pt x="1541502" y="468539"/>
                </a:lnTo>
                <a:lnTo>
                  <a:pt x="1690812" y="617851"/>
                </a:lnTo>
                <a:lnTo>
                  <a:pt x="1831569" y="477094"/>
                </a:lnTo>
                <a:lnTo>
                  <a:pt x="1690812" y="477094"/>
                </a:lnTo>
                <a:lnTo>
                  <a:pt x="1682257" y="468539"/>
                </a:lnTo>
                <a:close/>
              </a:path>
              <a:path w="2188845" h="2191384">
                <a:moveTo>
                  <a:pt x="1541502" y="327783"/>
                </a:moveTo>
                <a:lnTo>
                  <a:pt x="1357001" y="512283"/>
                </a:lnTo>
                <a:lnTo>
                  <a:pt x="1427380" y="582662"/>
                </a:lnTo>
                <a:lnTo>
                  <a:pt x="1541502" y="468539"/>
                </a:lnTo>
                <a:lnTo>
                  <a:pt x="1682257" y="468539"/>
                </a:lnTo>
                <a:lnTo>
                  <a:pt x="1541502" y="327783"/>
                </a:lnTo>
                <a:close/>
              </a:path>
              <a:path w="2188845" h="2191384">
                <a:moveTo>
                  <a:pt x="1939663" y="433350"/>
                </a:moveTo>
                <a:lnTo>
                  <a:pt x="1875312" y="433350"/>
                </a:lnTo>
                <a:lnTo>
                  <a:pt x="1939663" y="497701"/>
                </a:lnTo>
                <a:lnTo>
                  <a:pt x="1939663" y="433350"/>
                </a:lnTo>
                <a:close/>
              </a:path>
              <a:path w="2188845" h="2191384">
                <a:moveTo>
                  <a:pt x="1939663" y="298621"/>
                </a:moveTo>
                <a:lnTo>
                  <a:pt x="1740583" y="298621"/>
                </a:lnTo>
                <a:lnTo>
                  <a:pt x="1804934" y="362972"/>
                </a:lnTo>
                <a:lnTo>
                  <a:pt x="1690812" y="477094"/>
                </a:lnTo>
                <a:lnTo>
                  <a:pt x="1831569" y="477094"/>
                </a:lnTo>
                <a:lnTo>
                  <a:pt x="1875312" y="433350"/>
                </a:lnTo>
                <a:lnTo>
                  <a:pt x="1939663" y="433350"/>
                </a:lnTo>
                <a:lnTo>
                  <a:pt x="1939663" y="298621"/>
                </a:lnTo>
                <a:close/>
              </a:path>
            </a:pathLst>
          </a:custGeom>
          <a:solidFill>
            <a:srgbClr val="004AAD"/>
          </a:solidFill>
        </p:spPr>
        <p:txBody>
          <a:bodyPr wrap="square" lIns="0" tIns="0" rIns="0" bIns="0" rtlCol="0"/>
          <a:lstStyle/>
          <a:p>
            <a:endParaRPr sz="964"/>
          </a:p>
        </p:txBody>
      </p:sp>
      <p:sp>
        <p:nvSpPr>
          <p:cNvPr id="25" name="object 25"/>
          <p:cNvSpPr/>
          <p:nvPr/>
        </p:nvSpPr>
        <p:spPr>
          <a:xfrm>
            <a:off x="8229235" y="4407346"/>
            <a:ext cx="1147422" cy="1170214"/>
          </a:xfrm>
          <a:custGeom>
            <a:avLst/>
            <a:gdLst/>
            <a:ahLst/>
            <a:cxnLst/>
            <a:rect l="l" t="t" r="r" b="b"/>
            <a:pathLst>
              <a:path w="2141855" h="2184400">
                <a:moveTo>
                  <a:pt x="766162" y="2171700"/>
                </a:moveTo>
                <a:lnTo>
                  <a:pt x="692260" y="2171700"/>
                </a:lnTo>
                <a:lnTo>
                  <a:pt x="696794" y="2184400"/>
                </a:lnTo>
                <a:lnTo>
                  <a:pt x="761628" y="2184400"/>
                </a:lnTo>
                <a:lnTo>
                  <a:pt x="766162" y="2171700"/>
                </a:lnTo>
                <a:close/>
              </a:path>
              <a:path w="2141855" h="2184400">
                <a:moveTo>
                  <a:pt x="1642716" y="2171700"/>
                </a:moveTo>
                <a:lnTo>
                  <a:pt x="1568827" y="2171700"/>
                </a:lnTo>
                <a:lnTo>
                  <a:pt x="1573348" y="2184400"/>
                </a:lnTo>
                <a:lnTo>
                  <a:pt x="1638182" y="2184400"/>
                </a:lnTo>
                <a:lnTo>
                  <a:pt x="1642716" y="2171700"/>
                </a:lnTo>
                <a:close/>
              </a:path>
              <a:path w="2141855" h="2184400">
                <a:moveTo>
                  <a:pt x="773197" y="2159000"/>
                </a:moveTo>
                <a:lnTo>
                  <a:pt x="685224" y="2159000"/>
                </a:lnTo>
                <a:lnTo>
                  <a:pt x="686710" y="2171700"/>
                </a:lnTo>
                <a:lnTo>
                  <a:pt x="771711" y="2171700"/>
                </a:lnTo>
                <a:lnTo>
                  <a:pt x="773197" y="2159000"/>
                </a:lnTo>
                <a:close/>
              </a:path>
              <a:path w="2141855" h="2184400">
                <a:moveTo>
                  <a:pt x="1649751" y="2159000"/>
                </a:moveTo>
                <a:lnTo>
                  <a:pt x="1561778" y="2159000"/>
                </a:lnTo>
                <a:lnTo>
                  <a:pt x="1563264" y="2171700"/>
                </a:lnTo>
                <a:lnTo>
                  <a:pt x="1648265" y="2171700"/>
                </a:lnTo>
                <a:lnTo>
                  <a:pt x="1649751" y="2159000"/>
                </a:lnTo>
                <a:close/>
              </a:path>
              <a:path w="2141855" h="2184400">
                <a:moveTo>
                  <a:pt x="777680" y="2146300"/>
                </a:moveTo>
                <a:lnTo>
                  <a:pt x="680741" y="2146300"/>
                </a:lnTo>
                <a:lnTo>
                  <a:pt x="681922" y="2159000"/>
                </a:lnTo>
                <a:lnTo>
                  <a:pt x="776499" y="2159000"/>
                </a:lnTo>
                <a:lnTo>
                  <a:pt x="777680" y="2146300"/>
                </a:lnTo>
                <a:close/>
              </a:path>
              <a:path w="2141855" h="2184400">
                <a:moveTo>
                  <a:pt x="1654234" y="2146300"/>
                </a:moveTo>
                <a:lnTo>
                  <a:pt x="1557295" y="2146300"/>
                </a:lnTo>
                <a:lnTo>
                  <a:pt x="1558476" y="2159000"/>
                </a:lnTo>
                <a:lnTo>
                  <a:pt x="1653053" y="2159000"/>
                </a:lnTo>
                <a:lnTo>
                  <a:pt x="1654234" y="2146300"/>
                </a:lnTo>
                <a:close/>
              </a:path>
              <a:path w="2141855" h="2184400">
                <a:moveTo>
                  <a:pt x="848648" y="25400"/>
                </a:moveTo>
                <a:lnTo>
                  <a:pt x="816720" y="25400"/>
                </a:lnTo>
                <a:lnTo>
                  <a:pt x="760301" y="38100"/>
                </a:lnTo>
                <a:lnTo>
                  <a:pt x="707117" y="50800"/>
                </a:lnTo>
                <a:lnTo>
                  <a:pt x="657109" y="76200"/>
                </a:lnTo>
                <a:lnTo>
                  <a:pt x="610215" y="101600"/>
                </a:lnTo>
                <a:lnTo>
                  <a:pt x="566376" y="127000"/>
                </a:lnTo>
                <a:lnTo>
                  <a:pt x="525529" y="152400"/>
                </a:lnTo>
                <a:lnTo>
                  <a:pt x="487615" y="177800"/>
                </a:lnTo>
                <a:lnTo>
                  <a:pt x="452573" y="203200"/>
                </a:lnTo>
                <a:lnTo>
                  <a:pt x="420343" y="241300"/>
                </a:lnTo>
                <a:lnTo>
                  <a:pt x="390863" y="279400"/>
                </a:lnTo>
                <a:lnTo>
                  <a:pt x="364073" y="317500"/>
                </a:lnTo>
                <a:lnTo>
                  <a:pt x="338225" y="355600"/>
                </a:lnTo>
                <a:lnTo>
                  <a:pt x="315203" y="393700"/>
                </a:lnTo>
                <a:lnTo>
                  <a:pt x="294840" y="444500"/>
                </a:lnTo>
                <a:lnTo>
                  <a:pt x="276966" y="495300"/>
                </a:lnTo>
                <a:lnTo>
                  <a:pt x="261413" y="533400"/>
                </a:lnTo>
                <a:lnTo>
                  <a:pt x="248012" y="584200"/>
                </a:lnTo>
                <a:lnTo>
                  <a:pt x="236595" y="635000"/>
                </a:lnTo>
                <a:lnTo>
                  <a:pt x="226993" y="685800"/>
                </a:lnTo>
                <a:lnTo>
                  <a:pt x="219038" y="736600"/>
                </a:lnTo>
                <a:lnTo>
                  <a:pt x="212560" y="787400"/>
                </a:lnTo>
                <a:lnTo>
                  <a:pt x="15391" y="1117600"/>
                </a:lnTo>
                <a:lnTo>
                  <a:pt x="15105" y="1117600"/>
                </a:lnTo>
                <a:lnTo>
                  <a:pt x="0" y="1168400"/>
                </a:lnTo>
                <a:lnTo>
                  <a:pt x="4076" y="1219200"/>
                </a:lnTo>
                <a:lnTo>
                  <a:pt x="25866" y="1257300"/>
                </a:lnTo>
                <a:lnTo>
                  <a:pt x="63899" y="1295400"/>
                </a:lnTo>
                <a:lnTo>
                  <a:pt x="213986" y="1371600"/>
                </a:lnTo>
                <a:lnTo>
                  <a:pt x="261638" y="1701800"/>
                </a:lnTo>
                <a:lnTo>
                  <a:pt x="273845" y="1752600"/>
                </a:lnTo>
                <a:lnTo>
                  <a:pt x="293858" y="1790700"/>
                </a:lnTo>
                <a:lnTo>
                  <a:pt x="320849" y="1841500"/>
                </a:lnTo>
                <a:lnTo>
                  <a:pt x="353897" y="1866900"/>
                </a:lnTo>
                <a:lnTo>
                  <a:pt x="392453" y="1905000"/>
                </a:lnTo>
                <a:lnTo>
                  <a:pt x="435997" y="1930400"/>
                </a:lnTo>
                <a:lnTo>
                  <a:pt x="483645" y="1943100"/>
                </a:lnTo>
                <a:lnTo>
                  <a:pt x="680513" y="1943100"/>
                </a:lnTo>
                <a:lnTo>
                  <a:pt x="680513" y="2146300"/>
                </a:lnTo>
                <a:lnTo>
                  <a:pt x="777909" y="2146300"/>
                </a:lnTo>
                <a:lnTo>
                  <a:pt x="777909" y="1854200"/>
                </a:lnTo>
                <a:lnTo>
                  <a:pt x="530615" y="1854200"/>
                </a:lnTo>
                <a:lnTo>
                  <a:pt x="502402" y="1841500"/>
                </a:lnTo>
                <a:lnTo>
                  <a:pt x="474213" y="1841500"/>
                </a:lnTo>
                <a:lnTo>
                  <a:pt x="446880" y="1828800"/>
                </a:lnTo>
                <a:lnTo>
                  <a:pt x="398475" y="1778000"/>
                </a:lnTo>
                <a:lnTo>
                  <a:pt x="365983" y="1714500"/>
                </a:lnTo>
                <a:lnTo>
                  <a:pt x="303107" y="1308100"/>
                </a:lnTo>
                <a:lnTo>
                  <a:pt x="111264" y="1206500"/>
                </a:lnTo>
                <a:lnTo>
                  <a:pt x="101532" y="1206500"/>
                </a:lnTo>
                <a:lnTo>
                  <a:pt x="96370" y="1193800"/>
                </a:lnTo>
                <a:lnTo>
                  <a:pt x="95921" y="1181100"/>
                </a:lnTo>
                <a:lnTo>
                  <a:pt x="100326" y="1168400"/>
                </a:lnTo>
                <a:lnTo>
                  <a:pt x="305865" y="812800"/>
                </a:lnTo>
                <a:lnTo>
                  <a:pt x="307006" y="800100"/>
                </a:lnTo>
                <a:lnTo>
                  <a:pt x="313747" y="749300"/>
                </a:lnTo>
                <a:lnTo>
                  <a:pt x="322281" y="698500"/>
                </a:lnTo>
                <a:lnTo>
                  <a:pt x="332759" y="647700"/>
                </a:lnTo>
                <a:lnTo>
                  <a:pt x="345332" y="596900"/>
                </a:lnTo>
                <a:lnTo>
                  <a:pt x="360152" y="546100"/>
                </a:lnTo>
                <a:lnTo>
                  <a:pt x="377369" y="495300"/>
                </a:lnTo>
                <a:lnTo>
                  <a:pt x="397135" y="457200"/>
                </a:lnTo>
                <a:lnTo>
                  <a:pt x="419601" y="406400"/>
                </a:lnTo>
                <a:lnTo>
                  <a:pt x="470238" y="330200"/>
                </a:lnTo>
                <a:lnTo>
                  <a:pt x="498098" y="304800"/>
                </a:lnTo>
                <a:lnTo>
                  <a:pt x="528698" y="266700"/>
                </a:lnTo>
                <a:lnTo>
                  <a:pt x="562240" y="241300"/>
                </a:lnTo>
                <a:lnTo>
                  <a:pt x="598924" y="215900"/>
                </a:lnTo>
                <a:lnTo>
                  <a:pt x="638950" y="190500"/>
                </a:lnTo>
                <a:lnTo>
                  <a:pt x="682520" y="165100"/>
                </a:lnTo>
                <a:lnTo>
                  <a:pt x="729833" y="152400"/>
                </a:lnTo>
                <a:lnTo>
                  <a:pt x="781091" y="139700"/>
                </a:lnTo>
                <a:lnTo>
                  <a:pt x="836494" y="127000"/>
                </a:lnTo>
                <a:lnTo>
                  <a:pt x="842527" y="114300"/>
                </a:lnTo>
                <a:lnTo>
                  <a:pt x="858503" y="114300"/>
                </a:lnTo>
                <a:lnTo>
                  <a:pt x="862897" y="101600"/>
                </a:lnTo>
                <a:lnTo>
                  <a:pt x="870136" y="101600"/>
                </a:lnTo>
                <a:lnTo>
                  <a:pt x="872715" y="88900"/>
                </a:lnTo>
                <a:lnTo>
                  <a:pt x="875813" y="76200"/>
                </a:lnTo>
                <a:lnTo>
                  <a:pt x="876220" y="76200"/>
                </a:lnTo>
                <a:lnTo>
                  <a:pt x="874747" y="63500"/>
                </a:lnTo>
                <a:lnTo>
                  <a:pt x="872930" y="50800"/>
                </a:lnTo>
                <a:lnTo>
                  <a:pt x="867101" y="50800"/>
                </a:lnTo>
                <a:lnTo>
                  <a:pt x="863291" y="38100"/>
                </a:lnTo>
                <a:lnTo>
                  <a:pt x="853906" y="38100"/>
                </a:lnTo>
                <a:lnTo>
                  <a:pt x="848648" y="25400"/>
                </a:lnTo>
                <a:close/>
              </a:path>
              <a:path w="2141855" h="2184400">
                <a:moveTo>
                  <a:pt x="1719855" y="1473200"/>
                </a:moveTo>
                <a:lnTo>
                  <a:pt x="1646872" y="1473200"/>
                </a:lnTo>
                <a:lnTo>
                  <a:pt x="1643011" y="1485900"/>
                </a:lnTo>
                <a:lnTo>
                  <a:pt x="1639820" y="1485900"/>
                </a:lnTo>
                <a:lnTo>
                  <a:pt x="1618929" y="1536700"/>
                </a:lnTo>
                <a:lnTo>
                  <a:pt x="1600765" y="1574800"/>
                </a:lnTo>
                <a:lnTo>
                  <a:pt x="1585506" y="1625600"/>
                </a:lnTo>
                <a:lnTo>
                  <a:pt x="1573330" y="1676400"/>
                </a:lnTo>
                <a:lnTo>
                  <a:pt x="1564413" y="1727200"/>
                </a:lnTo>
                <a:lnTo>
                  <a:pt x="1558933" y="1778000"/>
                </a:lnTo>
                <a:lnTo>
                  <a:pt x="1557067" y="1828800"/>
                </a:lnTo>
                <a:lnTo>
                  <a:pt x="1557067" y="2146300"/>
                </a:lnTo>
                <a:lnTo>
                  <a:pt x="1654463" y="2146300"/>
                </a:lnTo>
                <a:lnTo>
                  <a:pt x="1654463" y="1828800"/>
                </a:lnTo>
                <a:lnTo>
                  <a:pt x="1656652" y="1778000"/>
                </a:lnTo>
                <a:lnTo>
                  <a:pt x="1663084" y="1727200"/>
                </a:lnTo>
                <a:lnTo>
                  <a:pt x="1673559" y="1676400"/>
                </a:lnTo>
                <a:lnTo>
                  <a:pt x="1687874" y="1625600"/>
                </a:lnTo>
                <a:lnTo>
                  <a:pt x="1705829" y="1574800"/>
                </a:lnTo>
                <a:lnTo>
                  <a:pt x="1727221" y="1536700"/>
                </a:lnTo>
                <a:lnTo>
                  <a:pt x="1729786" y="1524000"/>
                </a:lnTo>
                <a:lnTo>
                  <a:pt x="1731517" y="1524000"/>
                </a:lnTo>
                <a:lnTo>
                  <a:pt x="1732415" y="1511300"/>
                </a:lnTo>
                <a:lnTo>
                  <a:pt x="1732022" y="1498600"/>
                </a:lnTo>
                <a:lnTo>
                  <a:pt x="1729393" y="1485900"/>
                </a:lnTo>
                <a:lnTo>
                  <a:pt x="1719855" y="1473200"/>
                </a:lnTo>
                <a:close/>
              </a:path>
              <a:path w="2141855" h="2184400">
                <a:moveTo>
                  <a:pt x="1705771" y="1460500"/>
                </a:moveTo>
                <a:lnTo>
                  <a:pt x="1662284" y="1460500"/>
                </a:lnTo>
                <a:lnTo>
                  <a:pt x="1656609" y="1473200"/>
                </a:lnTo>
                <a:lnTo>
                  <a:pt x="1713569" y="1473200"/>
                </a:lnTo>
                <a:lnTo>
                  <a:pt x="1705771" y="1460500"/>
                </a:lnTo>
                <a:close/>
              </a:path>
              <a:path w="2141855" h="2184400">
                <a:moveTo>
                  <a:pt x="1831641" y="1346200"/>
                </a:moveTo>
                <a:lnTo>
                  <a:pt x="794241" y="1346200"/>
                </a:lnTo>
                <a:lnTo>
                  <a:pt x="797277" y="1358900"/>
                </a:lnTo>
                <a:lnTo>
                  <a:pt x="1830523" y="1358900"/>
                </a:lnTo>
                <a:lnTo>
                  <a:pt x="1831641" y="1346200"/>
                </a:lnTo>
                <a:close/>
              </a:path>
              <a:path w="2141855" h="2184400">
                <a:moveTo>
                  <a:pt x="2113225" y="0"/>
                </a:moveTo>
                <a:lnTo>
                  <a:pt x="1193685" y="0"/>
                </a:lnTo>
                <a:lnTo>
                  <a:pt x="1186989" y="12700"/>
                </a:lnTo>
                <a:lnTo>
                  <a:pt x="799118" y="304800"/>
                </a:lnTo>
                <a:lnTo>
                  <a:pt x="788704" y="304800"/>
                </a:lnTo>
                <a:lnTo>
                  <a:pt x="787891" y="317500"/>
                </a:lnTo>
                <a:lnTo>
                  <a:pt x="781808" y="317500"/>
                </a:lnTo>
                <a:lnTo>
                  <a:pt x="780652" y="330200"/>
                </a:lnTo>
                <a:lnTo>
                  <a:pt x="778188" y="330200"/>
                </a:lnTo>
                <a:lnTo>
                  <a:pt x="778100" y="342900"/>
                </a:lnTo>
                <a:lnTo>
                  <a:pt x="777909" y="342900"/>
                </a:lnTo>
                <a:lnTo>
                  <a:pt x="777909" y="1308100"/>
                </a:lnTo>
                <a:lnTo>
                  <a:pt x="777261" y="1308100"/>
                </a:lnTo>
                <a:lnTo>
                  <a:pt x="777084" y="1320800"/>
                </a:lnTo>
                <a:lnTo>
                  <a:pt x="778366" y="1320800"/>
                </a:lnTo>
                <a:lnTo>
                  <a:pt x="780728" y="1333500"/>
                </a:lnTo>
                <a:lnTo>
                  <a:pt x="782329" y="1333500"/>
                </a:lnTo>
                <a:lnTo>
                  <a:pt x="786367" y="1346200"/>
                </a:lnTo>
                <a:lnTo>
                  <a:pt x="1838702" y="1346200"/>
                </a:lnTo>
                <a:lnTo>
                  <a:pt x="1903379" y="1270000"/>
                </a:lnTo>
                <a:lnTo>
                  <a:pt x="944165" y="1270000"/>
                </a:lnTo>
                <a:lnTo>
                  <a:pt x="958909" y="1257300"/>
                </a:lnTo>
                <a:lnTo>
                  <a:pt x="959189" y="1244600"/>
                </a:lnTo>
                <a:lnTo>
                  <a:pt x="965399" y="1244600"/>
                </a:lnTo>
                <a:lnTo>
                  <a:pt x="969857" y="1231900"/>
                </a:lnTo>
                <a:lnTo>
                  <a:pt x="971419" y="1231900"/>
                </a:lnTo>
                <a:lnTo>
                  <a:pt x="973159" y="1219200"/>
                </a:lnTo>
                <a:lnTo>
                  <a:pt x="973324" y="1219200"/>
                </a:lnTo>
                <a:lnTo>
                  <a:pt x="972206" y="1206500"/>
                </a:lnTo>
                <a:lnTo>
                  <a:pt x="970962" y="1206500"/>
                </a:lnTo>
                <a:lnTo>
                  <a:pt x="967076" y="1193800"/>
                </a:lnTo>
                <a:lnTo>
                  <a:pt x="875305" y="1193800"/>
                </a:lnTo>
                <a:lnTo>
                  <a:pt x="875305" y="393700"/>
                </a:lnTo>
                <a:lnTo>
                  <a:pt x="1849256" y="393700"/>
                </a:lnTo>
                <a:lnTo>
                  <a:pt x="1849256" y="355600"/>
                </a:lnTo>
                <a:lnTo>
                  <a:pt x="1914187" y="292100"/>
                </a:lnTo>
                <a:lnTo>
                  <a:pt x="972702" y="292100"/>
                </a:lnTo>
                <a:lnTo>
                  <a:pt x="1232455" y="101600"/>
                </a:lnTo>
                <a:lnTo>
                  <a:pt x="2141445" y="101600"/>
                </a:lnTo>
                <a:lnTo>
                  <a:pt x="2141445" y="50800"/>
                </a:lnTo>
                <a:lnTo>
                  <a:pt x="2141305" y="50800"/>
                </a:lnTo>
                <a:lnTo>
                  <a:pt x="2141064" y="38100"/>
                </a:lnTo>
                <a:lnTo>
                  <a:pt x="2138397" y="38100"/>
                </a:lnTo>
                <a:lnTo>
                  <a:pt x="2136352" y="25400"/>
                </a:lnTo>
                <a:lnTo>
                  <a:pt x="2133367" y="25400"/>
                </a:lnTo>
                <a:lnTo>
                  <a:pt x="2128579" y="12700"/>
                </a:lnTo>
                <a:lnTo>
                  <a:pt x="2115879" y="12700"/>
                </a:lnTo>
                <a:lnTo>
                  <a:pt x="2113225" y="0"/>
                </a:lnTo>
                <a:close/>
              </a:path>
              <a:path w="2141855" h="2184400">
                <a:moveTo>
                  <a:pt x="1849256" y="393700"/>
                </a:moveTo>
                <a:lnTo>
                  <a:pt x="1751859" y="393700"/>
                </a:lnTo>
                <a:lnTo>
                  <a:pt x="1751859" y="1270000"/>
                </a:lnTo>
                <a:lnTo>
                  <a:pt x="1903379" y="1270000"/>
                </a:lnTo>
                <a:lnTo>
                  <a:pt x="1978835" y="1181100"/>
                </a:lnTo>
                <a:lnTo>
                  <a:pt x="1849256" y="1181100"/>
                </a:lnTo>
                <a:lnTo>
                  <a:pt x="1849256" y="393700"/>
                </a:lnTo>
                <a:close/>
              </a:path>
              <a:path w="2141855" h="2184400">
                <a:moveTo>
                  <a:pt x="958211" y="1181100"/>
                </a:moveTo>
                <a:lnTo>
                  <a:pt x="890520" y="1181100"/>
                </a:lnTo>
                <a:lnTo>
                  <a:pt x="875305" y="1193800"/>
                </a:lnTo>
                <a:lnTo>
                  <a:pt x="964523" y="1193800"/>
                </a:lnTo>
                <a:lnTo>
                  <a:pt x="958211" y="1181100"/>
                </a:lnTo>
                <a:close/>
              </a:path>
              <a:path w="2141855" h="2184400">
                <a:moveTo>
                  <a:pt x="946400" y="1168400"/>
                </a:moveTo>
                <a:lnTo>
                  <a:pt x="902644" y="1168400"/>
                </a:lnTo>
                <a:lnTo>
                  <a:pt x="896514" y="1181100"/>
                </a:lnTo>
                <a:lnTo>
                  <a:pt x="954591" y="1181100"/>
                </a:lnTo>
                <a:lnTo>
                  <a:pt x="946400" y="1168400"/>
                </a:lnTo>
                <a:close/>
              </a:path>
              <a:path w="2141855" h="2184400">
                <a:moveTo>
                  <a:pt x="2141445" y="165100"/>
                </a:moveTo>
                <a:lnTo>
                  <a:pt x="2044048" y="165100"/>
                </a:lnTo>
                <a:lnTo>
                  <a:pt x="2044048" y="952500"/>
                </a:lnTo>
                <a:lnTo>
                  <a:pt x="1849256" y="1181100"/>
                </a:lnTo>
                <a:lnTo>
                  <a:pt x="1978835" y="1181100"/>
                </a:lnTo>
                <a:lnTo>
                  <a:pt x="2129748" y="1003300"/>
                </a:lnTo>
                <a:lnTo>
                  <a:pt x="2134865" y="1003300"/>
                </a:lnTo>
                <a:lnTo>
                  <a:pt x="2138520" y="990600"/>
                </a:lnTo>
                <a:lnTo>
                  <a:pt x="2140714" y="977900"/>
                </a:lnTo>
                <a:lnTo>
                  <a:pt x="2141445" y="977900"/>
                </a:lnTo>
                <a:lnTo>
                  <a:pt x="2141445" y="165100"/>
                </a:lnTo>
                <a:close/>
              </a:path>
              <a:path w="2141855" h="2184400">
                <a:moveTo>
                  <a:pt x="1051264" y="1155700"/>
                </a:moveTo>
                <a:lnTo>
                  <a:pt x="991523" y="1155700"/>
                </a:lnTo>
                <a:lnTo>
                  <a:pt x="996794" y="1168400"/>
                </a:lnTo>
                <a:lnTo>
                  <a:pt x="1045993" y="1168400"/>
                </a:lnTo>
                <a:lnTo>
                  <a:pt x="1051264" y="1155700"/>
                </a:lnTo>
                <a:close/>
              </a:path>
              <a:path w="2141855" h="2184400">
                <a:moveTo>
                  <a:pt x="1068853" y="1130300"/>
                </a:moveTo>
                <a:lnTo>
                  <a:pt x="973934" y="1130300"/>
                </a:lnTo>
                <a:lnTo>
                  <a:pt x="978874" y="1143000"/>
                </a:lnTo>
                <a:lnTo>
                  <a:pt x="982392" y="1155700"/>
                </a:lnTo>
                <a:lnTo>
                  <a:pt x="1060395" y="1155700"/>
                </a:lnTo>
                <a:lnTo>
                  <a:pt x="1063913" y="1143000"/>
                </a:lnTo>
                <a:lnTo>
                  <a:pt x="1068853" y="1130300"/>
                </a:lnTo>
                <a:close/>
              </a:path>
              <a:path w="2141855" h="2184400">
                <a:moveTo>
                  <a:pt x="1063913" y="1092200"/>
                </a:moveTo>
                <a:lnTo>
                  <a:pt x="978874" y="1092200"/>
                </a:lnTo>
                <a:lnTo>
                  <a:pt x="973934" y="1104900"/>
                </a:lnTo>
                <a:lnTo>
                  <a:pt x="972702" y="1117600"/>
                </a:lnTo>
                <a:lnTo>
                  <a:pt x="972702" y="1130300"/>
                </a:lnTo>
                <a:lnTo>
                  <a:pt x="1070098" y="1130300"/>
                </a:lnTo>
                <a:lnTo>
                  <a:pt x="1070098" y="1117600"/>
                </a:lnTo>
                <a:lnTo>
                  <a:pt x="1068853" y="1104900"/>
                </a:lnTo>
                <a:lnTo>
                  <a:pt x="1063913" y="1092200"/>
                </a:lnTo>
                <a:close/>
              </a:path>
              <a:path w="2141855" h="2184400">
                <a:moveTo>
                  <a:pt x="1051264" y="1079500"/>
                </a:moveTo>
                <a:lnTo>
                  <a:pt x="991523" y="1079500"/>
                </a:lnTo>
                <a:lnTo>
                  <a:pt x="982392" y="1092200"/>
                </a:lnTo>
                <a:lnTo>
                  <a:pt x="1060395" y="1092200"/>
                </a:lnTo>
                <a:lnTo>
                  <a:pt x="1051264" y="1079500"/>
                </a:lnTo>
                <a:close/>
              </a:path>
              <a:path w="2141855" h="2184400">
                <a:moveTo>
                  <a:pt x="1034068" y="1066800"/>
                </a:moveTo>
                <a:lnTo>
                  <a:pt x="1008732" y="1066800"/>
                </a:lnTo>
                <a:lnTo>
                  <a:pt x="996794" y="1079500"/>
                </a:lnTo>
                <a:lnTo>
                  <a:pt x="1045993" y="1079500"/>
                </a:lnTo>
                <a:lnTo>
                  <a:pt x="1034068" y="1066800"/>
                </a:lnTo>
                <a:close/>
              </a:path>
              <a:path w="2141855" h="2184400">
                <a:moveTo>
                  <a:pt x="1161309" y="1041400"/>
                </a:moveTo>
                <a:lnTo>
                  <a:pt x="1076270" y="1041400"/>
                </a:lnTo>
                <a:lnTo>
                  <a:pt x="1079788" y="1054100"/>
                </a:lnTo>
                <a:lnTo>
                  <a:pt x="1088919" y="1066800"/>
                </a:lnTo>
                <a:lnTo>
                  <a:pt x="1148660" y="1066800"/>
                </a:lnTo>
                <a:lnTo>
                  <a:pt x="1157791" y="1054100"/>
                </a:lnTo>
                <a:lnTo>
                  <a:pt x="1161309" y="1041400"/>
                </a:lnTo>
                <a:close/>
              </a:path>
              <a:path w="2141855" h="2184400">
                <a:moveTo>
                  <a:pt x="1167494" y="1016000"/>
                </a:moveTo>
                <a:lnTo>
                  <a:pt x="1070098" y="1016000"/>
                </a:lnTo>
                <a:lnTo>
                  <a:pt x="1070098" y="1028700"/>
                </a:lnTo>
                <a:lnTo>
                  <a:pt x="1071330" y="1041400"/>
                </a:lnTo>
                <a:lnTo>
                  <a:pt x="1166250" y="1041400"/>
                </a:lnTo>
                <a:lnTo>
                  <a:pt x="1167494" y="1028700"/>
                </a:lnTo>
                <a:lnTo>
                  <a:pt x="1167494" y="1016000"/>
                </a:lnTo>
                <a:close/>
              </a:path>
              <a:path w="2141855" h="2184400">
                <a:moveTo>
                  <a:pt x="1148660" y="977900"/>
                </a:moveTo>
                <a:lnTo>
                  <a:pt x="1088919" y="977900"/>
                </a:lnTo>
                <a:lnTo>
                  <a:pt x="1079788" y="990600"/>
                </a:lnTo>
                <a:lnTo>
                  <a:pt x="1076270" y="1003300"/>
                </a:lnTo>
                <a:lnTo>
                  <a:pt x="1071330" y="1016000"/>
                </a:lnTo>
                <a:lnTo>
                  <a:pt x="1166250" y="1016000"/>
                </a:lnTo>
                <a:lnTo>
                  <a:pt x="1161309" y="1003300"/>
                </a:lnTo>
                <a:lnTo>
                  <a:pt x="1157791" y="990600"/>
                </a:lnTo>
                <a:lnTo>
                  <a:pt x="1148660" y="977900"/>
                </a:lnTo>
                <a:close/>
              </a:path>
              <a:path w="2141855" h="2184400">
                <a:moveTo>
                  <a:pt x="1240786" y="965200"/>
                </a:moveTo>
                <a:lnTo>
                  <a:pt x="1191586" y="965200"/>
                </a:lnTo>
                <a:lnTo>
                  <a:pt x="1203511" y="977900"/>
                </a:lnTo>
                <a:lnTo>
                  <a:pt x="1228861" y="977900"/>
                </a:lnTo>
                <a:lnTo>
                  <a:pt x="1240786" y="965200"/>
                </a:lnTo>
                <a:close/>
              </a:path>
              <a:path w="2141855" h="2184400">
                <a:moveTo>
                  <a:pt x="1386887" y="965200"/>
                </a:moveTo>
                <a:lnTo>
                  <a:pt x="1337674" y="965200"/>
                </a:lnTo>
                <a:lnTo>
                  <a:pt x="1349612" y="977900"/>
                </a:lnTo>
                <a:lnTo>
                  <a:pt x="1374949" y="977900"/>
                </a:lnTo>
                <a:lnTo>
                  <a:pt x="1386887" y="965200"/>
                </a:lnTo>
                <a:close/>
              </a:path>
              <a:path w="2141855" h="2184400">
                <a:moveTo>
                  <a:pt x="1532975" y="965200"/>
                </a:moveTo>
                <a:lnTo>
                  <a:pt x="1483775" y="965200"/>
                </a:lnTo>
                <a:lnTo>
                  <a:pt x="1495700" y="977900"/>
                </a:lnTo>
                <a:lnTo>
                  <a:pt x="1521037" y="977900"/>
                </a:lnTo>
                <a:lnTo>
                  <a:pt x="1532975" y="965200"/>
                </a:lnTo>
                <a:close/>
              </a:path>
              <a:path w="2141855" h="2184400">
                <a:moveTo>
                  <a:pt x="1679063" y="965200"/>
                </a:moveTo>
                <a:lnTo>
                  <a:pt x="1629863" y="965200"/>
                </a:lnTo>
                <a:lnTo>
                  <a:pt x="1641801" y="977900"/>
                </a:lnTo>
                <a:lnTo>
                  <a:pt x="1667138" y="977900"/>
                </a:lnTo>
                <a:lnTo>
                  <a:pt x="1679063" y="965200"/>
                </a:lnTo>
                <a:close/>
              </a:path>
              <a:path w="2141855" h="2184400">
                <a:moveTo>
                  <a:pt x="1971252" y="965200"/>
                </a:moveTo>
                <a:lnTo>
                  <a:pt x="1922052" y="965200"/>
                </a:lnTo>
                <a:lnTo>
                  <a:pt x="1933977" y="977900"/>
                </a:lnTo>
                <a:lnTo>
                  <a:pt x="1959327" y="977900"/>
                </a:lnTo>
                <a:lnTo>
                  <a:pt x="1971252" y="965200"/>
                </a:lnTo>
                <a:close/>
              </a:path>
              <a:path w="2141855" h="2184400">
                <a:moveTo>
                  <a:pt x="1255188" y="952500"/>
                </a:moveTo>
                <a:lnTo>
                  <a:pt x="1177184" y="952500"/>
                </a:lnTo>
                <a:lnTo>
                  <a:pt x="1186316" y="965200"/>
                </a:lnTo>
                <a:lnTo>
                  <a:pt x="1246056" y="965200"/>
                </a:lnTo>
                <a:lnTo>
                  <a:pt x="1255188" y="952500"/>
                </a:lnTo>
                <a:close/>
              </a:path>
              <a:path w="2141855" h="2184400">
                <a:moveTo>
                  <a:pt x="1401276" y="952500"/>
                </a:moveTo>
                <a:lnTo>
                  <a:pt x="1323285" y="952500"/>
                </a:lnTo>
                <a:lnTo>
                  <a:pt x="1332416" y="965200"/>
                </a:lnTo>
                <a:lnTo>
                  <a:pt x="1392145" y="965200"/>
                </a:lnTo>
                <a:lnTo>
                  <a:pt x="1401276" y="952500"/>
                </a:lnTo>
                <a:close/>
              </a:path>
              <a:path w="2141855" h="2184400">
                <a:moveTo>
                  <a:pt x="1547377" y="952500"/>
                </a:moveTo>
                <a:lnTo>
                  <a:pt x="1469373" y="952500"/>
                </a:lnTo>
                <a:lnTo>
                  <a:pt x="1478505" y="965200"/>
                </a:lnTo>
                <a:lnTo>
                  <a:pt x="1538245" y="965200"/>
                </a:lnTo>
                <a:lnTo>
                  <a:pt x="1547377" y="952500"/>
                </a:lnTo>
                <a:close/>
              </a:path>
              <a:path w="2141855" h="2184400">
                <a:moveTo>
                  <a:pt x="1693465" y="952500"/>
                </a:moveTo>
                <a:lnTo>
                  <a:pt x="1615461" y="952500"/>
                </a:lnTo>
                <a:lnTo>
                  <a:pt x="1624593" y="965200"/>
                </a:lnTo>
                <a:lnTo>
                  <a:pt x="1684333" y="965200"/>
                </a:lnTo>
                <a:lnTo>
                  <a:pt x="1693465" y="952500"/>
                </a:lnTo>
                <a:close/>
              </a:path>
              <a:path w="2141855" h="2184400">
                <a:moveTo>
                  <a:pt x="1985654" y="952500"/>
                </a:moveTo>
                <a:lnTo>
                  <a:pt x="1907650" y="952500"/>
                </a:lnTo>
                <a:lnTo>
                  <a:pt x="1916782" y="965200"/>
                </a:lnTo>
                <a:lnTo>
                  <a:pt x="1976522" y="965200"/>
                </a:lnTo>
                <a:lnTo>
                  <a:pt x="1985654" y="952500"/>
                </a:lnTo>
                <a:close/>
              </a:path>
              <a:path w="2141855" h="2184400">
                <a:moveTo>
                  <a:pt x="1264891" y="914400"/>
                </a:moveTo>
                <a:lnTo>
                  <a:pt x="1167494" y="914400"/>
                </a:lnTo>
                <a:lnTo>
                  <a:pt x="1167494" y="927100"/>
                </a:lnTo>
                <a:lnTo>
                  <a:pt x="1168726" y="939800"/>
                </a:lnTo>
                <a:lnTo>
                  <a:pt x="1173666" y="952500"/>
                </a:lnTo>
                <a:lnTo>
                  <a:pt x="1258706" y="952500"/>
                </a:lnTo>
                <a:lnTo>
                  <a:pt x="1263646" y="939800"/>
                </a:lnTo>
                <a:lnTo>
                  <a:pt x="1264891" y="927100"/>
                </a:lnTo>
                <a:lnTo>
                  <a:pt x="1264891" y="914400"/>
                </a:lnTo>
                <a:close/>
              </a:path>
              <a:path w="2141855" h="2184400">
                <a:moveTo>
                  <a:pt x="1410979" y="914400"/>
                </a:moveTo>
                <a:lnTo>
                  <a:pt x="1313582" y="914400"/>
                </a:lnTo>
                <a:lnTo>
                  <a:pt x="1313582" y="927100"/>
                </a:lnTo>
                <a:lnTo>
                  <a:pt x="1314814" y="939800"/>
                </a:lnTo>
                <a:lnTo>
                  <a:pt x="1319755" y="952500"/>
                </a:lnTo>
                <a:lnTo>
                  <a:pt x="1404794" y="952500"/>
                </a:lnTo>
                <a:lnTo>
                  <a:pt x="1409747" y="939800"/>
                </a:lnTo>
                <a:lnTo>
                  <a:pt x="1410979" y="927100"/>
                </a:lnTo>
                <a:lnTo>
                  <a:pt x="1410979" y="914400"/>
                </a:lnTo>
                <a:close/>
              </a:path>
              <a:path w="2141855" h="2184400">
                <a:moveTo>
                  <a:pt x="1557067" y="914400"/>
                </a:moveTo>
                <a:lnTo>
                  <a:pt x="1459670" y="914400"/>
                </a:lnTo>
                <a:lnTo>
                  <a:pt x="1459670" y="927100"/>
                </a:lnTo>
                <a:lnTo>
                  <a:pt x="1460915" y="939800"/>
                </a:lnTo>
                <a:lnTo>
                  <a:pt x="1465855" y="952500"/>
                </a:lnTo>
                <a:lnTo>
                  <a:pt x="1550895" y="952500"/>
                </a:lnTo>
                <a:lnTo>
                  <a:pt x="1555835" y="939800"/>
                </a:lnTo>
                <a:lnTo>
                  <a:pt x="1557067" y="927100"/>
                </a:lnTo>
                <a:lnTo>
                  <a:pt x="1557067" y="914400"/>
                </a:lnTo>
                <a:close/>
              </a:path>
              <a:path w="2141855" h="2184400">
                <a:moveTo>
                  <a:pt x="1703168" y="914400"/>
                </a:moveTo>
                <a:lnTo>
                  <a:pt x="1605771" y="914400"/>
                </a:lnTo>
                <a:lnTo>
                  <a:pt x="1605771" y="927100"/>
                </a:lnTo>
                <a:lnTo>
                  <a:pt x="1607003" y="939800"/>
                </a:lnTo>
                <a:lnTo>
                  <a:pt x="1611943" y="952500"/>
                </a:lnTo>
                <a:lnTo>
                  <a:pt x="1696983" y="952500"/>
                </a:lnTo>
                <a:lnTo>
                  <a:pt x="1701923" y="939800"/>
                </a:lnTo>
                <a:lnTo>
                  <a:pt x="1703168" y="927100"/>
                </a:lnTo>
                <a:lnTo>
                  <a:pt x="1703168" y="914400"/>
                </a:lnTo>
                <a:close/>
              </a:path>
              <a:path w="2141855" h="2184400">
                <a:moveTo>
                  <a:pt x="1995344" y="914400"/>
                </a:moveTo>
                <a:lnTo>
                  <a:pt x="1897960" y="914400"/>
                </a:lnTo>
                <a:lnTo>
                  <a:pt x="1897947" y="927100"/>
                </a:lnTo>
                <a:lnTo>
                  <a:pt x="1899192" y="939800"/>
                </a:lnTo>
                <a:lnTo>
                  <a:pt x="1904132" y="952500"/>
                </a:lnTo>
                <a:lnTo>
                  <a:pt x="1989172" y="952500"/>
                </a:lnTo>
                <a:lnTo>
                  <a:pt x="1994112" y="939800"/>
                </a:lnTo>
                <a:lnTo>
                  <a:pt x="1995344" y="927100"/>
                </a:lnTo>
                <a:lnTo>
                  <a:pt x="1995344" y="914400"/>
                </a:lnTo>
                <a:close/>
              </a:path>
              <a:path w="2141855" h="2184400">
                <a:moveTo>
                  <a:pt x="1255188" y="889000"/>
                </a:moveTo>
                <a:lnTo>
                  <a:pt x="1177184" y="889000"/>
                </a:lnTo>
                <a:lnTo>
                  <a:pt x="1173666" y="901700"/>
                </a:lnTo>
                <a:lnTo>
                  <a:pt x="1168726" y="914400"/>
                </a:lnTo>
                <a:lnTo>
                  <a:pt x="1263646" y="914400"/>
                </a:lnTo>
                <a:lnTo>
                  <a:pt x="1258706" y="901700"/>
                </a:lnTo>
                <a:lnTo>
                  <a:pt x="1255188" y="889000"/>
                </a:lnTo>
                <a:close/>
              </a:path>
              <a:path w="2141855" h="2184400">
                <a:moveTo>
                  <a:pt x="1401276" y="889000"/>
                </a:moveTo>
                <a:lnTo>
                  <a:pt x="1323285" y="889000"/>
                </a:lnTo>
                <a:lnTo>
                  <a:pt x="1319755" y="901700"/>
                </a:lnTo>
                <a:lnTo>
                  <a:pt x="1314814" y="914400"/>
                </a:lnTo>
                <a:lnTo>
                  <a:pt x="1409747" y="914400"/>
                </a:lnTo>
                <a:lnTo>
                  <a:pt x="1404794" y="901700"/>
                </a:lnTo>
                <a:lnTo>
                  <a:pt x="1401276" y="889000"/>
                </a:lnTo>
                <a:close/>
              </a:path>
              <a:path w="2141855" h="2184400">
                <a:moveTo>
                  <a:pt x="1547377" y="889000"/>
                </a:moveTo>
                <a:lnTo>
                  <a:pt x="1469373" y="889000"/>
                </a:lnTo>
                <a:lnTo>
                  <a:pt x="1465855" y="901700"/>
                </a:lnTo>
                <a:lnTo>
                  <a:pt x="1460915" y="914400"/>
                </a:lnTo>
                <a:lnTo>
                  <a:pt x="1555835" y="914400"/>
                </a:lnTo>
                <a:lnTo>
                  <a:pt x="1550895" y="901700"/>
                </a:lnTo>
                <a:lnTo>
                  <a:pt x="1547377" y="889000"/>
                </a:lnTo>
                <a:close/>
              </a:path>
              <a:path w="2141855" h="2184400">
                <a:moveTo>
                  <a:pt x="1693465" y="889000"/>
                </a:moveTo>
                <a:lnTo>
                  <a:pt x="1615461" y="889000"/>
                </a:lnTo>
                <a:lnTo>
                  <a:pt x="1611943" y="901700"/>
                </a:lnTo>
                <a:lnTo>
                  <a:pt x="1607003" y="914400"/>
                </a:lnTo>
                <a:lnTo>
                  <a:pt x="1701923" y="914400"/>
                </a:lnTo>
                <a:lnTo>
                  <a:pt x="1696983" y="901700"/>
                </a:lnTo>
                <a:lnTo>
                  <a:pt x="1693465" y="889000"/>
                </a:lnTo>
                <a:close/>
              </a:path>
              <a:path w="2141855" h="2184400">
                <a:moveTo>
                  <a:pt x="1985654" y="889000"/>
                </a:moveTo>
                <a:lnTo>
                  <a:pt x="1907650" y="889000"/>
                </a:lnTo>
                <a:lnTo>
                  <a:pt x="1904132" y="901700"/>
                </a:lnTo>
                <a:lnTo>
                  <a:pt x="1899192" y="914400"/>
                </a:lnTo>
                <a:lnTo>
                  <a:pt x="1994112" y="914400"/>
                </a:lnTo>
                <a:lnTo>
                  <a:pt x="1989172" y="901700"/>
                </a:lnTo>
                <a:lnTo>
                  <a:pt x="1985654" y="889000"/>
                </a:lnTo>
                <a:close/>
              </a:path>
              <a:path w="2141855" h="2184400">
                <a:moveTo>
                  <a:pt x="1228861" y="876300"/>
                </a:moveTo>
                <a:lnTo>
                  <a:pt x="1203511" y="876300"/>
                </a:lnTo>
                <a:lnTo>
                  <a:pt x="1191586" y="889000"/>
                </a:lnTo>
                <a:lnTo>
                  <a:pt x="1240786" y="889000"/>
                </a:lnTo>
                <a:lnTo>
                  <a:pt x="1228861" y="876300"/>
                </a:lnTo>
                <a:close/>
              </a:path>
              <a:path w="2141855" h="2184400">
                <a:moveTo>
                  <a:pt x="1374949" y="876300"/>
                </a:moveTo>
                <a:lnTo>
                  <a:pt x="1349612" y="876300"/>
                </a:lnTo>
                <a:lnTo>
                  <a:pt x="1337674" y="889000"/>
                </a:lnTo>
                <a:lnTo>
                  <a:pt x="1386887" y="889000"/>
                </a:lnTo>
                <a:lnTo>
                  <a:pt x="1374949" y="876300"/>
                </a:lnTo>
                <a:close/>
              </a:path>
              <a:path w="2141855" h="2184400">
                <a:moveTo>
                  <a:pt x="1521037" y="876300"/>
                </a:moveTo>
                <a:lnTo>
                  <a:pt x="1495700" y="876300"/>
                </a:lnTo>
                <a:lnTo>
                  <a:pt x="1483775" y="889000"/>
                </a:lnTo>
                <a:lnTo>
                  <a:pt x="1532975" y="889000"/>
                </a:lnTo>
                <a:lnTo>
                  <a:pt x="1521037" y="876300"/>
                </a:lnTo>
                <a:close/>
              </a:path>
              <a:path w="2141855" h="2184400">
                <a:moveTo>
                  <a:pt x="1667138" y="876300"/>
                </a:moveTo>
                <a:lnTo>
                  <a:pt x="1641801" y="876300"/>
                </a:lnTo>
                <a:lnTo>
                  <a:pt x="1629863" y="889000"/>
                </a:lnTo>
                <a:lnTo>
                  <a:pt x="1679063" y="889000"/>
                </a:lnTo>
                <a:lnTo>
                  <a:pt x="1667138" y="876300"/>
                </a:lnTo>
                <a:close/>
              </a:path>
              <a:path w="2141855" h="2184400">
                <a:moveTo>
                  <a:pt x="1959327" y="876300"/>
                </a:moveTo>
                <a:lnTo>
                  <a:pt x="1933977" y="876300"/>
                </a:lnTo>
                <a:lnTo>
                  <a:pt x="1922052" y="889000"/>
                </a:lnTo>
                <a:lnTo>
                  <a:pt x="1971252" y="889000"/>
                </a:lnTo>
                <a:lnTo>
                  <a:pt x="1959327" y="876300"/>
                </a:lnTo>
                <a:close/>
              </a:path>
              <a:path w="2141855" h="2184400">
                <a:moveTo>
                  <a:pt x="1246056" y="812800"/>
                </a:moveTo>
                <a:lnTo>
                  <a:pt x="1186316" y="812800"/>
                </a:lnTo>
                <a:lnTo>
                  <a:pt x="1191586" y="825500"/>
                </a:lnTo>
                <a:lnTo>
                  <a:pt x="1240786" y="825500"/>
                </a:lnTo>
                <a:lnTo>
                  <a:pt x="1246056" y="812800"/>
                </a:lnTo>
                <a:close/>
              </a:path>
              <a:path w="2141855" h="2184400">
                <a:moveTo>
                  <a:pt x="1263646" y="787400"/>
                </a:moveTo>
                <a:lnTo>
                  <a:pt x="1168726" y="787400"/>
                </a:lnTo>
                <a:lnTo>
                  <a:pt x="1173666" y="800100"/>
                </a:lnTo>
                <a:lnTo>
                  <a:pt x="1177184" y="812800"/>
                </a:lnTo>
                <a:lnTo>
                  <a:pt x="1255188" y="812800"/>
                </a:lnTo>
                <a:lnTo>
                  <a:pt x="1258706" y="800100"/>
                </a:lnTo>
                <a:lnTo>
                  <a:pt x="1263646" y="787400"/>
                </a:lnTo>
                <a:close/>
              </a:path>
              <a:path w="2141855" h="2184400">
                <a:moveTo>
                  <a:pt x="1258706" y="749300"/>
                </a:moveTo>
                <a:lnTo>
                  <a:pt x="1173666" y="749300"/>
                </a:lnTo>
                <a:lnTo>
                  <a:pt x="1168726" y="762000"/>
                </a:lnTo>
                <a:lnTo>
                  <a:pt x="1167494" y="774700"/>
                </a:lnTo>
                <a:lnTo>
                  <a:pt x="1167494" y="787400"/>
                </a:lnTo>
                <a:lnTo>
                  <a:pt x="1264891" y="787400"/>
                </a:lnTo>
                <a:lnTo>
                  <a:pt x="1264891" y="774700"/>
                </a:lnTo>
                <a:lnTo>
                  <a:pt x="1263646" y="762000"/>
                </a:lnTo>
                <a:lnTo>
                  <a:pt x="1258706" y="749300"/>
                </a:lnTo>
                <a:close/>
              </a:path>
              <a:path w="2141855" h="2184400">
                <a:moveTo>
                  <a:pt x="1246056" y="736600"/>
                </a:moveTo>
                <a:lnTo>
                  <a:pt x="1186316" y="736600"/>
                </a:lnTo>
                <a:lnTo>
                  <a:pt x="1177184" y="749300"/>
                </a:lnTo>
                <a:lnTo>
                  <a:pt x="1255188" y="749300"/>
                </a:lnTo>
                <a:lnTo>
                  <a:pt x="1246056" y="736600"/>
                </a:lnTo>
                <a:close/>
              </a:path>
              <a:path w="2141855" h="2184400">
                <a:moveTo>
                  <a:pt x="1240786" y="673100"/>
                </a:moveTo>
                <a:lnTo>
                  <a:pt x="1191586" y="673100"/>
                </a:lnTo>
                <a:lnTo>
                  <a:pt x="1203511" y="685800"/>
                </a:lnTo>
                <a:lnTo>
                  <a:pt x="1228861" y="685800"/>
                </a:lnTo>
                <a:lnTo>
                  <a:pt x="1240786" y="673100"/>
                </a:lnTo>
                <a:close/>
              </a:path>
              <a:path w="2141855" h="2184400">
                <a:moveTo>
                  <a:pt x="1255188" y="660400"/>
                </a:moveTo>
                <a:lnTo>
                  <a:pt x="1177184" y="660400"/>
                </a:lnTo>
                <a:lnTo>
                  <a:pt x="1186316" y="673100"/>
                </a:lnTo>
                <a:lnTo>
                  <a:pt x="1246056" y="673100"/>
                </a:lnTo>
                <a:lnTo>
                  <a:pt x="1255188" y="660400"/>
                </a:lnTo>
                <a:close/>
              </a:path>
              <a:path w="2141855" h="2184400">
                <a:moveTo>
                  <a:pt x="1264891" y="622300"/>
                </a:moveTo>
                <a:lnTo>
                  <a:pt x="1167494" y="622300"/>
                </a:lnTo>
                <a:lnTo>
                  <a:pt x="1167494" y="635000"/>
                </a:lnTo>
                <a:lnTo>
                  <a:pt x="1168726" y="647700"/>
                </a:lnTo>
                <a:lnTo>
                  <a:pt x="1173666" y="660400"/>
                </a:lnTo>
                <a:lnTo>
                  <a:pt x="1258706" y="660400"/>
                </a:lnTo>
                <a:lnTo>
                  <a:pt x="1263646" y="647700"/>
                </a:lnTo>
                <a:lnTo>
                  <a:pt x="1264891" y="635000"/>
                </a:lnTo>
                <a:lnTo>
                  <a:pt x="1264891" y="622300"/>
                </a:lnTo>
                <a:close/>
              </a:path>
              <a:path w="2141855" h="2184400">
                <a:moveTo>
                  <a:pt x="1258706" y="609600"/>
                </a:moveTo>
                <a:lnTo>
                  <a:pt x="1173666" y="609600"/>
                </a:lnTo>
                <a:lnTo>
                  <a:pt x="1168726" y="622300"/>
                </a:lnTo>
                <a:lnTo>
                  <a:pt x="1263646" y="622300"/>
                </a:lnTo>
                <a:lnTo>
                  <a:pt x="1258706" y="609600"/>
                </a:lnTo>
                <a:close/>
              </a:path>
              <a:path w="2141855" h="2184400">
                <a:moveTo>
                  <a:pt x="1246056" y="596900"/>
                </a:moveTo>
                <a:lnTo>
                  <a:pt x="1186316" y="596900"/>
                </a:lnTo>
                <a:lnTo>
                  <a:pt x="1177184" y="609600"/>
                </a:lnTo>
                <a:lnTo>
                  <a:pt x="1255188" y="609600"/>
                </a:lnTo>
                <a:lnTo>
                  <a:pt x="1246056" y="596900"/>
                </a:lnTo>
                <a:close/>
              </a:path>
              <a:path w="2141855" h="2184400">
                <a:moveTo>
                  <a:pt x="1228861" y="584200"/>
                </a:moveTo>
                <a:lnTo>
                  <a:pt x="1203511" y="584200"/>
                </a:lnTo>
                <a:lnTo>
                  <a:pt x="1191586" y="596900"/>
                </a:lnTo>
                <a:lnTo>
                  <a:pt x="1240786" y="596900"/>
                </a:lnTo>
                <a:lnTo>
                  <a:pt x="1228861" y="584200"/>
                </a:lnTo>
                <a:close/>
              </a:path>
              <a:path w="2141855" h="2184400">
                <a:moveTo>
                  <a:pt x="1246056" y="520700"/>
                </a:moveTo>
                <a:lnTo>
                  <a:pt x="1186316" y="520700"/>
                </a:lnTo>
                <a:lnTo>
                  <a:pt x="1191586" y="533400"/>
                </a:lnTo>
                <a:lnTo>
                  <a:pt x="1240786" y="533400"/>
                </a:lnTo>
                <a:lnTo>
                  <a:pt x="1246056" y="520700"/>
                </a:lnTo>
                <a:close/>
              </a:path>
              <a:path w="2141855" h="2184400">
                <a:moveTo>
                  <a:pt x="1263646" y="495300"/>
                </a:moveTo>
                <a:lnTo>
                  <a:pt x="1168726" y="495300"/>
                </a:lnTo>
                <a:lnTo>
                  <a:pt x="1173666" y="508000"/>
                </a:lnTo>
                <a:lnTo>
                  <a:pt x="1177184" y="520700"/>
                </a:lnTo>
                <a:lnTo>
                  <a:pt x="1255188" y="520700"/>
                </a:lnTo>
                <a:lnTo>
                  <a:pt x="1258706" y="508000"/>
                </a:lnTo>
                <a:lnTo>
                  <a:pt x="1263646" y="495300"/>
                </a:lnTo>
                <a:close/>
              </a:path>
              <a:path w="2141855" h="2184400">
                <a:moveTo>
                  <a:pt x="1258706" y="457200"/>
                </a:moveTo>
                <a:lnTo>
                  <a:pt x="1173666" y="457200"/>
                </a:lnTo>
                <a:lnTo>
                  <a:pt x="1168726" y="469900"/>
                </a:lnTo>
                <a:lnTo>
                  <a:pt x="1167494" y="482600"/>
                </a:lnTo>
                <a:lnTo>
                  <a:pt x="1167494" y="495300"/>
                </a:lnTo>
                <a:lnTo>
                  <a:pt x="1264891" y="495300"/>
                </a:lnTo>
                <a:lnTo>
                  <a:pt x="1264891" y="482600"/>
                </a:lnTo>
                <a:lnTo>
                  <a:pt x="1263646" y="469900"/>
                </a:lnTo>
                <a:lnTo>
                  <a:pt x="1258706" y="457200"/>
                </a:lnTo>
                <a:close/>
              </a:path>
              <a:path w="2141855" h="2184400">
                <a:moveTo>
                  <a:pt x="1246056" y="444500"/>
                </a:moveTo>
                <a:lnTo>
                  <a:pt x="1186316" y="444500"/>
                </a:lnTo>
                <a:lnTo>
                  <a:pt x="1177184" y="457200"/>
                </a:lnTo>
                <a:lnTo>
                  <a:pt x="1255188" y="457200"/>
                </a:lnTo>
                <a:lnTo>
                  <a:pt x="1246056" y="444500"/>
                </a:lnTo>
                <a:close/>
              </a:path>
              <a:path w="2141855" h="2184400">
                <a:moveTo>
                  <a:pt x="2141445" y="101600"/>
                </a:moveTo>
                <a:lnTo>
                  <a:pt x="1975189" y="101600"/>
                </a:lnTo>
                <a:lnTo>
                  <a:pt x="1780396" y="292100"/>
                </a:lnTo>
                <a:lnTo>
                  <a:pt x="1914187" y="292100"/>
                </a:lnTo>
                <a:lnTo>
                  <a:pt x="2044048" y="165100"/>
                </a:lnTo>
                <a:lnTo>
                  <a:pt x="2141445" y="165100"/>
                </a:lnTo>
                <a:lnTo>
                  <a:pt x="2141445" y="101600"/>
                </a:lnTo>
                <a:close/>
              </a:path>
              <a:path w="2141855" h="2184400">
                <a:moveTo>
                  <a:pt x="1246056" y="228600"/>
                </a:moveTo>
                <a:lnTo>
                  <a:pt x="1186316" y="228600"/>
                </a:lnTo>
                <a:lnTo>
                  <a:pt x="1191586" y="241300"/>
                </a:lnTo>
                <a:lnTo>
                  <a:pt x="1240786" y="241300"/>
                </a:lnTo>
                <a:lnTo>
                  <a:pt x="1246056" y="228600"/>
                </a:lnTo>
                <a:close/>
              </a:path>
              <a:path w="2141855" h="2184400">
                <a:moveTo>
                  <a:pt x="1263646" y="203200"/>
                </a:moveTo>
                <a:lnTo>
                  <a:pt x="1168726" y="203200"/>
                </a:lnTo>
                <a:lnTo>
                  <a:pt x="1173666" y="215900"/>
                </a:lnTo>
                <a:lnTo>
                  <a:pt x="1177184" y="228600"/>
                </a:lnTo>
                <a:lnTo>
                  <a:pt x="1255188" y="228600"/>
                </a:lnTo>
                <a:lnTo>
                  <a:pt x="1258706" y="215900"/>
                </a:lnTo>
                <a:lnTo>
                  <a:pt x="1263646" y="203200"/>
                </a:lnTo>
                <a:close/>
              </a:path>
              <a:path w="2141855" h="2184400">
                <a:moveTo>
                  <a:pt x="1258706" y="165100"/>
                </a:moveTo>
                <a:lnTo>
                  <a:pt x="1173666" y="165100"/>
                </a:lnTo>
                <a:lnTo>
                  <a:pt x="1168726" y="177800"/>
                </a:lnTo>
                <a:lnTo>
                  <a:pt x="1167494" y="190500"/>
                </a:lnTo>
                <a:lnTo>
                  <a:pt x="1167494" y="203200"/>
                </a:lnTo>
                <a:lnTo>
                  <a:pt x="1264891" y="203200"/>
                </a:lnTo>
                <a:lnTo>
                  <a:pt x="1264891" y="190500"/>
                </a:lnTo>
                <a:lnTo>
                  <a:pt x="1263646" y="177800"/>
                </a:lnTo>
                <a:lnTo>
                  <a:pt x="1258706" y="165100"/>
                </a:lnTo>
                <a:close/>
              </a:path>
              <a:path w="2141855" h="2184400">
                <a:moveTo>
                  <a:pt x="1246056" y="152400"/>
                </a:moveTo>
                <a:lnTo>
                  <a:pt x="1186316" y="152400"/>
                </a:lnTo>
                <a:lnTo>
                  <a:pt x="1177184" y="165100"/>
                </a:lnTo>
                <a:lnTo>
                  <a:pt x="1255188" y="165100"/>
                </a:lnTo>
                <a:lnTo>
                  <a:pt x="1246056" y="152400"/>
                </a:lnTo>
                <a:close/>
              </a:path>
            </a:pathLst>
          </a:custGeom>
          <a:solidFill>
            <a:srgbClr val="FF1616"/>
          </a:solidFill>
        </p:spPr>
        <p:txBody>
          <a:bodyPr wrap="square" lIns="0" tIns="0" rIns="0" bIns="0" rtlCol="0"/>
          <a:lstStyle/>
          <a:p>
            <a:endParaRPr sz="964"/>
          </a:p>
        </p:txBody>
      </p:sp>
      <p:sp>
        <p:nvSpPr>
          <p:cNvPr id="26" name="object 26"/>
          <p:cNvSpPr txBox="1"/>
          <p:nvPr/>
        </p:nvSpPr>
        <p:spPr>
          <a:xfrm>
            <a:off x="2621180" y="5699054"/>
            <a:ext cx="2231571" cy="567257"/>
          </a:xfrm>
          <a:prstGeom prst="rect">
            <a:avLst/>
          </a:prstGeom>
        </p:spPr>
        <p:txBody>
          <a:bodyPr vert="horz" wrap="square" lIns="0" tIns="6463" rIns="0" bIns="0" rtlCol="0">
            <a:spAutoFit/>
          </a:bodyPr>
          <a:lstStyle/>
          <a:p>
            <a:pPr marL="223151" marR="2721" indent="-216688">
              <a:lnSpc>
                <a:spcPct val="117000"/>
              </a:lnSpc>
              <a:spcBef>
                <a:spcPts val="51"/>
              </a:spcBef>
            </a:pPr>
            <a:r>
              <a:rPr sz="1607" spc="-88" dirty="0">
                <a:solidFill>
                  <a:srgbClr val="004AAD"/>
                </a:solidFill>
                <a:latin typeface="Arial Black"/>
                <a:cs typeface="Arial Black"/>
              </a:rPr>
              <a:t>Intelligence</a:t>
            </a:r>
            <a:r>
              <a:rPr sz="1607" spc="-96" dirty="0">
                <a:solidFill>
                  <a:srgbClr val="004AAD"/>
                </a:solidFill>
                <a:latin typeface="Arial Black"/>
                <a:cs typeface="Arial Black"/>
              </a:rPr>
              <a:t> </a:t>
            </a:r>
            <a:r>
              <a:rPr sz="1607" spc="-59" dirty="0">
                <a:solidFill>
                  <a:srgbClr val="004AAD"/>
                </a:solidFill>
                <a:latin typeface="Arial Black"/>
                <a:cs typeface="Arial Black"/>
              </a:rPr>
              <a:t>and</a:t>
            </a:r>
            <a:r>
              <a:rPr sz="1607" spc="-96" dirty="0">
                <a:solidFill>
                  <a:srgbClr val="004AAD"/>
                </a:solidFill>
                <a:latin typeface="Arial Black"/>
                <a:cs typeface="Arial Black"/>
              </a:rPr>
              <a:t> </a:t>
            </a:r>
            <a:r>
              <a:rPr sz="1607" spc="-88" dirty="0">
                <a:solidFill>
                  <a:srgbClr val="004AAD"/>
                </a:solidFill>
                <a:latin typeface="Arial Black"/>
                <a:cs typeface="Arial Black"/>
              </a:rPr>
              <a:t>skills </a:t>
            </a:r>
            <a:r>
              <a:rPr sz="1607" spc="-123" dirty="0">
                <a:solidFill>
                  <a:srgbClr val="004AAD"/>
                </a:solidFill>
                <a:latin typeface="Arial Black"/>
                <a:cs typeface="Arial Black"/>
              </a:rPr>
              <a:t>can</a:t>
            </a:r>
            <a:r>
              <a:rPr sz="1607" spc="-107" dirty="0">
                <a:solidFill>
                  <a:srgbClr val="004AAD"/>
                </a:solidFill>
                <a:latin typeface="Arial Black"/>
                <a:cs typeface="Arial Black"/>
              </a:rPr>
              <a:t> </a:t>
            </a:r>
            <a:r>
              <a:rPr sz="1607" spc="-91" dirty="0">
                <a:solidFill>
                  <a:srgbClr val="004AAD"/>
                </a:solidFill>
                <a:latin typeface="Arial Black"/>
                <a:cs typeface="Arial Black"/>
              </a:rPr>
              <a:t>be</a:t>
            </a:r>
            <a:r>
              <a:rPr sz="1607" spc="-107" dirty="0">
                <a:solidFill>
                  <a:srgbClr val="004AAD"/>
                </a:solidFill>
                <a:latin typeface="Arial Black"/>
                <a:cs typeface="Arial Black"/>
              </a:rPr>
              <a:t> </a:t>
            </a:r>
            <a:r>
              <a:rPr sz="1607" spc="-21" dirty="0">
                <a:solidFill>
                  <a:srgbClr val="004AAD"/>
                </a:solidFill>
                <a:latin typeface="Arial Black"/>
                <a:cs typeface="Arial Black"/>
              </a:rPr>
              <a:t>developed</a:t>
            </a:r>
            <a:endParaRPr sz="1607">
              <a:latin typeface="Arial Black"/>
              <a:cs typeface="Arial Black"/>
            </a:endParaRPr>
          </a:p>
        </p:txBody>
      </p:sp>
      <p:sp>
        <p:nvSpPr>
          <p:cNvPr id="27" name="object 27"/>
          <p:cNvSpPr txBox="1"/>
          <p:nvPr/>
        </p:nvSpPr>
        <p:spPr>
          <a:xfrm>
            <a:off x="7985021" y="5699054"/>
            <a:ext cx="1819274" cy="567257"/>
          </a:xfrm>
          <a:prstGeom prst="rect">
            <a:avLst/>
          </a:prstGeom>
        </p:spPr>
        <p:txBody>
          <a:bodyPr vert="horz" wrap="square" lIns="0" tIns="6463" rIns="0" bIns="0" rtlCol="0">
            <a:spAutoFit/>
          </a:bodyPr>
          <a:lstStyle/>
          <a:p>
            <a:pPr marL="6803" marR="2721" indent="36398">
              <a:lnSpc>
                <a:spcPct val="117000"/>
              </a:lnSpc>
              <a:spcBef>
                <a:spcPts val="51"/>
              </a:spcBef>
            </a:pPr>
            <a:r>
              <a:rPr sz="1607" spc="-88" dirty="0">
                <a:solidFill>
                  <a:srgbClr val="FF1616"/>
                </a:solidFill>
                <a:latin typeface="Arial Black"/>
                <a:cs typeface="Arial Black"/>
              </a:rPr>
              <a:t>Intelligence</a:t>
            </a:r>
            <a:r>
              <a:rPr sz="1607" spc="-102" dirty="0">
                <a:solidFill>
                  <a:srgbClr val="FF1616"/>
                </a:solidFill>
                <a:latin typeface="Arial Black"/>
                <a:cs typeface="Arial Black"/>
              </a:rPr>
              <a:t> </a:t>
            </a:r>
            <a:r>
              <a:rPr sz="1607" spc="-118" dirty="0">
                <a:solidFill>
                  <a:srgbClr val="FF1616"/>
                </a:solidFill>
                <a:latin typeface="Arial Black"/>
                <a:cs typeface="Arial Black"/>
              </a:rPr>
              <a:t>is</a:t>
            </a:r>
            <a:r>
              <a:rPr sz="1607" spc="-102" dirty="0">
                <a:solidFill>
                  <a:srgbClr val="FF1616"/>
                </a:solidFill>
                <a:latin typeface="Arial Black"/>
                <a:cs typeface="Arial Black"/>
              </a:rPr>
              <a:t> </a:t>
            </a:r>
            <a:r>
              <a:rPr sz="1607" spc="-13" dirty="0">
                <a:solidFill>
                  <a:srgbClr val="FF1616"/>
                </a:solidFill>
                <a:latin typeface="Arial Black"/>
                <a:cs typeface="Arial Black"/>
              </a:rPr>
              <a:t>an </a:t>
            </a:r>
            <a:r>
              <a:rPr sz="1607" spc="-56" dirty="0">
                <a:solidFill>
                  <a:srgbClr val="FF1616"/>
                </a:solidFill>
                <a:latin typeface="Arial Black"/>
                <a:cs typeface="Arial Black"/>
              </a:rPr>
              <a:t>innate,</a:t>
            </a:r>
            <a:r>
              <a:rPr sz="1607" spc="-107" dirty="0">
                <a:solidFill>
                  <a:srgbClr val="FF1616"/>
                </a:solidFill>
                <a:latin typeface="Arial Black"/>
                <a:cs typeface="Arial Black"/>
              </a:rPr>
              <a:t> </a:t>
            </a:r>
            <a:r>
              <a:rPr sz="1607" spc="-72" dirty="0">
                <a:solidFill>
                  <a:srgbClr val="FF1616"/>
                </a:solidFill>
                <a:latin typeface="Arial Black"/>
                <a:cs typeface="Arial Black"/>
              </a:rPr>
              <a:t>fixed</a:t>
            </a:r>
            <a:r>
              <a:rPr sz="1607" spc="-104" dirty="0">
                <a:solidFill>
                  <a:srgbClr val="FF1616"/>
                </a:solidFill>
                <a:latin typeface="Arial Black"/>
                <a:cs typeface="Arial Black"/>
              </a:rPr>
              <a:t> </a:t>
            </a:r>
            <a:r>
              <a:rPr sz="1607" spc="-24" dirty="0">
                <a:solidFill>
                  <a:srgbClr val="FF1616"/>
                </a:solidFill>
                <a:latin typeface="Arial Black"/>
                <a:cs typeface="Arial Black"/>
              </a:rPr>
              <a:t>trait</a:t>
            </a:r>
            <a:endParaRPr sz="1607">
              <a:latin typeface="Arial Black"/>
              <a:cs typeface="Arial Black"/>
            </a:endParaRPr>
          </a:p>
        </p:txBody>
      </p:sp>
      <p:sp>
        <p:nvSpPr>
          <p:cNvPr id="28" name="object 28"/>
          <p:cNvSpPr txBox="1"/>
          <p:nvPr/>
        </p:nvSpPr>
        <p:spPr>
          <a:xfrm>
            <a:off x="5456080" y="5098182"/>
            <a:ext cx="1896155" cy="338357"/>
          </a:xfrm>
          <a:prstGeom prst="rect">
            <a:avLst/>
          </a:prstGeom>
        </p:spPr>
        <p:txBody>
          <a:bodyPr vert="horz" wrap="square" lIns="0" tIns="8504" rIns="0" bIns="0" rtlCol="0">
            <a:spAutoFit/>
          </a:bodyPr>
          <a:lstStyle/>
          <a:p>
            <a:pPr marL="6803">
              <a:spcBef>
                <a:spcPts val="67"/>
              </a:spcBef>
            </a:pPr>
            <a:r>
              <a:rPr sz="2143" spc="-94" dirty="0">
                <a:latin typeface="Arial Black"/>
                <a:cs typeface="Arial Black"/>
              </a:rPr>
              <a:t>Rather</a:t>
            </a:r>
            <a:r>
              <a:rPr sz="2143" spc="-147" dirty="0">
                <a:latin typeface="Arial Black"/>
                <a:cs typeface="Arial Black"/>
              </a:rPr>
              <a:t> </a:t>
            </a:r>
            <a:r>
              <a:rPr sz="2143" spc="-59" dirty="0">
                <a:latin typeface="Arial Black"/>
                <a:cs typeface="Arial Black"/>
              </a:rPr>
              <a:t>than...</a:t>
            </a:r>
            <a:endParaRPr sz="2143">
              <a:latin typeface="Arial Black"/>
              <a:cs typeface="Arial Black"/>
            </a:endParaRPr>
          </a:p>
        </p:txBody>
      </p:sp>
      <p:sp>
        <p:nvSpPr>
          <p:cNvPr id="29" name="object 29"/>
          <p:cNvSpPr txBox="1"/>
          <p:nvPr/>
        </p:nvSpPr>
        <p:spPr>
          <a:xfrm>
            <a:off x="2227534" y="3819601"/>
            <a:ext cx="6483463" cy="403650"/>
          </a:xfrm>
          <a:prstGeom prst="rect">
            <a:avLst/>
          </a:prstGeom>
        </p:spPr>
        <p:txBody>
          <a:bodyPr vert="horz" wrap="square" lIns="0" tIns="7824" rIns="0" bIns="0" rtlCol="0">
            <a:spAutoFit/>
          </a:bodyPr>
          <a:lstStyle/>
          <a:p>
            <a:pPr marL="6803">
              <a:spcBef>
                <a:spcPts val="61"/>
              </a:spcBef>
            </a:pPr>
            <a:r>
              <a:rPr sz="1286" spc="-88" dirty="0">
                <a:solidFill>
                  <a:srgbClr val="004AAD"/>
                </a:solidFill>
                <a:latin typeface="Arial Black"/>
                <a:cs typeface="Arial Black"/>
              </a:rPr>
              <a:t>Growth</a:t>
            </a:r>
            <a:r>
              <a:rPr sz="1286" spc="-147" dirty="0">
                <a:solidFill>
                  <a:srgbClr val="004AAD"/>
                </a:solidFill>
                <a:latin typeface="Arial Black"/>
                <a:cs typeface="Arial Black"/>
              </a:rPr>
              <a:t> </a:t>
            </a:r>
            <a:r>
              <a:rPr sz="1286" spc="-86" dirty="0">
                <a:solidFill>
                  <a:srgbClr val="004AAD"/>
                </a:solidFill>
                <a:latin typeface="Arial Black"/>
                <a:cs typeface="Arial Black"/>
              </a:rPr>
              <a:t>Mindset</a:t>
            </a:r>
            <a:r>
              <a:rPr sz="1286" spc="-142" dirty="0">
                <a:solidFill>
                  <a:srgbClr val="004AAD"/>
                </a:solidFill>
                <a:latin typeface="Arial Black"/>
                <a:cs typeface="Arial Black"/>
              </a:rPr>
              <a:t> </a:t>
            </a:r>
            <a:r>
              <a:rPr sz="1286" spc="-54" dirty="0">
                <a:solidFill>
                  <a:srgbClr val="004AAD"/>
                </a:solidFill>
                <a:latin typeface="Lucida Sans"/>
                <a:cs typeface="Lucida Sans"/>
              </a:rPr>
              <a:t>supportive</a:t>
            </a:r>
            <a:r>
              <a:rPr sz="1286" spc="-121" dirty="0">
                <a:solidFill>
                  <a:srgbClr val="004AAD"/>
                </a:solidFill>
                <a:latin typeface="Lucida Sans"/>
                <a:cs typeface="Lucida Sans"/>
              </a:rPr>
              <a:t> </a:t>
            </a:r>
            <a:r>
              <a:rPr sz="1286" spc="-59" dirty="0">
                <a:solidFill>
                  <a:srgbClr val="004AAD"/>
                </a:solidFill>
                <a:latin typeface="Lucida Sans"/>
                <a:cs typeface="Lucida Sans"/>
              </a:rPr>
              <a:t>instructors</a:t>
            </a:r>
            <a:r>
              <a:rPr sz="1286" spc="-121" dirty="0">
                <a:solidFill>
                  <a:srgbClr val="004AAD"/>
                </a:solidFill>
                <a:latin typeface="Lucida Sans"/>
                <a:cs typeface="Lucida Sans"/>
              </a:rPr>
              <a:t> </a:t>
            </a:r>
            <a:r>
              <a:rPr sz="1286" spc="-54" dirty="0">
                <a:solidFill>
                  <a:srgbClr val="004AAD"/>
                </a:solidFill>
                <a:latin typeface="Lucida Sans"/>
                <a:cs typeface="Lucida Sans"/>
              </a:rPr>
              <a:t>foster</a:t>
            </a:r>
            <a:r>
              <a:rPr sz="1286" spc="-121" dirty="0">
                <a:solidFill>
                  <a:srgbClr val="004AAD"/>
                </a:solidFill>
                <a:latin typeface="Lucida Sans"/>
                <a:cs typeface="Lucida Sans"/>
              </a:rPr>
              <a:t> </a:t>
            </a:r>
            <a:r>
              <a:rPr sz="1286" spc="-37" dirty="0">
                <a:solidFill>
                  <a:srgbClr val="004AAD"/>
                </a:solidFill>
                <a:latin typeface="Lucida Sans"/>
                <a:cs typeface="Lucida Sans"/>
              </a:rPr>
              <a:t>the</a:t>
            </a:r>
            <a:r>
              <a:rPr sz="1286" spc="-118" dirty="0">
                <a:solidFill>
                  <a:srgbClr val="004AAD"/>
                </a:solidFill>
                <a:latin typeface="Lucida Sans"/>
                <a:cs typeface="Lucida Sans"/>
              </a:rPr>
              <a:t> </a:t>
            </a:r>
            <a:r>
              <a:rPr sz="1286" spc="-48" dirty="0">
                <a:solidFill>
                  <a:srgbClr val="004AAD"/>
                </a:solidFill>
                <a:latin typeface="Lucida Sans"/>
                <a:cs typeface="Lucida Sans"/>
              </a:rPr>
              <a:t>development</a:t>
            </a:r>
            <a:r>
              <a:rPr sz="1286" spc="-121" dirty="0">
                <a:solidFill>
                  <a:srgbClr val="004AAD"/>
                </a:solidFill>
                <a:latin typeface="Lucida Sans"/>
                <a:cs typeface="Lucida Sans"/>
              </a:rPr>
              <a:t> </a:t>
            </a:r>
            <a:r>
              <a:rPr sz="1286" spc="-46" dirty="0">
                <a:solidFill>
                  <a:srgbClr val="004AAD"/>
                </a:solidFill>
                <a:latin typeface="Lucida Sans"/>
                <a:cs typeface="Lucida Sans"/>
              </a:rPr>
              <a:t>of</a:t>
            </a:r>
            <a:r>
              <a:rPr sz="1286" spc="-121" dirty="0">
                <a:solidFill>
                  <a:srgbClr val="004AAD"/>
                </a:solidFill>
                <a:latin typeface="Lucida Sans"/>
                <a:cs typeface="Lucida Sans"/>
              </a:rPr>
              <a:t> </a:t>
            </a:r>
            <a:r>
              <a:rPr sz="1286" spc="-61" dirty="0">
                <a:solidFill>
                  <a:srgbClr val="004AAD"/>
                </a:solidFill>
                <a:latin typeface="Lucida Sans"/>
                <a:cs typeface="Lucida Sans"/>
              </a:rPr>
              <a:t>this</a:t>
            </a:r>
            <a:r>
              <a:rPr sz="1286" spc="-121" dirty="0">
                <a:solidFill>
                  <a:srgbClr val="004AAD"/>
                </a:solidFill>
                <a:latin typeface="Lucida Sans"/>
                <a:cs typeface="Lucida Sans"/>
              </a:rPr>
              <a:t> </a:t>
            </a:r>
            <a:r>
              <a:rPr sz="1286" spc="-86" dirty="0">
                <a:solidFill>
                  <a:srgbClr val="004AAD"/>
                </a:solidFill>
                <a:latin typeface="Arial Black"/>
                <a:cs typeface="Arial Black"/>
              </a:rPr>
              <a:t>belief</a:t>
            </a:r>
            <a:r>
              <a:rPr sz="1286" spc="-142" dirty="0">
                <a:solidFill>
                  <a:srgbClr val="004AAD"/>
                </a:solidFill>
                <a:latin typeface="Arial Black"/>
                <a:cs typeface="Arial Black"/>
              </a:rPr>
              <a:t> </a:t>
            </a:r>
            <a:r>
              <a:rPr sz="1286" spc="-48" dirty="0">
                <a:solidFill>
                  <a:srgbClr val="004AAD"/>
                </a:solidFill>
                <a:latin typeface="Lucida Sans"/>
                <a:cs typeface="Lucida Sans"/>
              </a:rPr>
              <a:t>in</a:t>
            </a:r>
            <a:r>
              <a:rPr sz="1286" spc="-118" dirty="0">
                <a:solidFill>
                  <a:srgbClr val="004AAD"/>
                </a:solidFill>
                <a:latin typeface="Lucida Sans"/>
                <a:cs typeface="Lucida Sans"/>
              </a:rPr>
              <a:t> </a:t>
            </a:r>
            <a:r>
              <a:rPr sz="1286" spc="-27" dirty="0">
                <a:solidFill>
                  <a:srgbClr val="004AAD"/>
                </a:solidFill>
                <a:latin typeface="Lucida Sans"/>
                <a:cs typeface="Lucida Sans"/>
              </a:rPr>
              <a:t>students:</a:t>
            </a:r>
            <a:endParaRPr sz="1286">
              <a:latin typeface="Lucida Sans"/>
              <a:cs typeface="Lucida Sans"/>
            </a:endParaRPr>
          </a:p>
        </p:txBody>
      </p:sp>
      <p:pic>
        <p:nvPicPr>
          <p:cNvPr id="30" name="object 30"/>
          <p:cNvPicPr/>
          <p:nvPr/>
        </p:nvPicPr>
        <p:blipFill>
          <a:blip r:embed="rId7" cstate="print"/>
          <a:stretch>
            <a:fillRect/>
          </a:stretch>
        </p:blipFill>
        <p:spPr>
          <a:xfrm>
            <a:off x="9484607" y="320031"/>
            <a:ext cx="796018" cy="561295"/>
          </a:xfrm>
          <a:prstGeom prst="rect">
            <a:avLst/>
          </a:prstGeom>
        </p:spPr>
      </p:pic>
      <p:sp>
        <p:nvSpPr>
          <p:cNvPr id="31" name="object 31"/>
          <p:cNvSpPr txBox="1">
            <a:spLocks noGrp="1"/>
          </p:cNvSpPr>
          <p:nvPr>
            <p:ph type="title"/>
          </p:nvPr>
        </p:nvSpPr>
        <p:spPr>
          <a:xfrm>
            <a:off x="2176819" y="385267"/>
            <a:ext cx="5546658" cy="402492"/>
          </a:xfrm>
          <a:prstGeom prst="rect">
            <a:avLst/>
          </a:prstGeom>
        </p:spPr>
        <p:txBody>
          <a:bodyPr vert="horz" wrap="square" lIns="0" tIns="6804" rIns="0" bIns="0" rtlCol="0" anchor="ctr">
            <a:spAutoFit/>
          </a:bodyPr>
          <a:lstStyle/>
          <a:p>
            <a:pPr marL="6803">
              <a:spcBef>
                <a:spcPts val="54"/>
              </a:spcBef>
            </a:pPr>
            <a:r>
              <a:rPr sz="2571" spc="-129" dirty="0">
                <a:solidFill>
                  <a:srgbClr val="163666"/>
                </a:solidFill>
              </a:rPr>
              <a:t>Growth</a:t>
            </a:r>
            <a:r>
              <a:rPr sz="2571" spc="-166" dirty="0">
                <a:solidFill>
                  <a:srgbClr val="163666"/>
                </a:solidFill>
              </a:rPr>
              <a:t> </a:t>
            </a:r>
            <a:r>
              <a:rPr sz="2571" spc="-115" dirty="0">
                <a:solidFill>
                  <a:srgbClr val="163666"/>
                </a:solidFill>
              </a:rPr>
              <a:t>Mindset</a:t>
            </a:r>
            <a:r>
              <a:rPr sz="2571" spc="-316" dirty="0">
                <a:solidFill>
                  <a:srgbClr val="163666"/>
                </a:solidFill>
              </a:rPr>
              <a:t> </a:t>
            </a:r>
            <a:r>
              <a:rPr sz="1286" spc="-75" dirty="0"/>
              <a:t>Behaviors</a:t>
            </a:r>
            <a:r>
              <a:rPr sz="1286" spc="-83" dirty="0"/>
              <a:t> </a:t>
            </a:r>
            <a:r>
              <a:rPr sz="1286" spc="-185" dirty="0"/>
              <a:t>&amp;</a:t>
            </a:r>
            <a:r>
              <a:rPr sz="1286" spc="-86" dirty="0"/>
              <a:t> </a:t>
            </a:r>
            <a:r>
              <a:rPr sz="1286" spc="-46" dirty="0"/>
              <a:t>Beliefs</a:t>
            </a:r>
            <a:endParaRPr sz="1286"/>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CB75-A85B-49D3-838A-0B9A5B22539A}"/>
              </a:ext>
            </a:extLst>
          </p:cNvPr>
          <p:cNvSpPr>
            <a:spLocks noGrp="1"/>
          </p:cNvSpPr>
          <p:nvPr>
            <p:ph type="title"/>
          </p:nvPr>
        </p:nvSpPr>
        <p:spPr/>
        <p:txBody>
          <a:bodyPr/>
          <a:lstStyle/>
          <a:p>
            <a:r>
              <a:rPr lang="en-US" dirty="0">
                <a:solidFill>
                  <a:srgbClr val="0070C0"/>
                </a:solidFill>
              </a:rPr>
              <a:t>GROWTH MINDSET</a:t>
            </a:r>
          </a:p>
        </p:txBody>
      </p:sp>
      <p:sp>
        <p:nvSpPr>
          <p:cNvPr id="4" name="TextBox 3">
            <a:extLst>
              <a:ext uri="{FF2B5EF4-FFF2-40B4-BE49-F238E27FC236}">
                <a16:creationId xmlns:a16="http://schemas.microsoft.com/office/drawing/2014/main" id="{322A5569-D4AA-45C2-865A-3DB999C3F2C7}"/>
              </a:ext>
            </a:extLst>
          </p:cNvPr>
          <p:cNvSpPr txBox="1"/>
          <p:nvPr/>
        </p:nvSpPr>
        <p:spPr>
          <a:xfrm>
            <a:off x="8321262" y="5771346"/>
            <a:ext cx="3959829" cy="954107"/>
          </a:xfrm>
          <a:prstGeom prst="rect">
            <a:avLst/>
          </a:prstGeom>
          <a:noFill/>
        </p:spPr>
        <p:txBody>
          <a:bodyPr wrap="square" rtlCol="0">
            <a:spAutoFit/>
          </a:bodyPr>
          <a:lstStyle/>
          <a:p>
            <a:r>
              <a:rPr lang="en-US" sz="1400" dirty="0">
                <a:solidFill>
                  <a:srgbClr val="00682F"/>
                </a:solidFill>
                <a:hlinkClick r:id="rId2">
                  <a:extLst>
                    <a:ext uri="{A12FA001-AC4F-418D-AE19-62706E023703}">
                      <ahyp:hlinkClr xmlns:ahyp="http://schemas.microsoft.com/office/drawing/2018/hyperlinkcolor" val="tx"/>
                    </a:ext>
                  </a:extLst>
                </a:hlinkClick>
              </a:rPr>
              <a:t>SOURCES: </a:t>
            </a:r>
            <a:r>
              <a:rPr lang="en-US" sz="1400" dirty="0">
                <a:solidFill>
                  <a:srgbClr val="00682F"/>
                </a:solidFill>
              </a:rPr>
              <a:t>Carnegie Foundation for the Advancement of Teaching, and </a:t>
            </a:r>
            <a:r>
              <a:rPr lang="en-US" sz="1400" dirty="0" err="1">
                <a:solidFill>
                  <a:srgbClr val="00682F"/>
                </a:solidFill>
              </a:rPr>
              <a:t>Eskolta</a:t>
            </a:r>
            <a:r>
              <a:rPr lang="en-US" sz="1400" dirty="0">
                <a:solidFill>
                  <a:srgbClr val="00682F"/>
                </a:solidFill>
              </a:rPr>
              <a:t> School Research and Design</a:t>
            </a:r>
            <a:endParaRPr lang="en-US" sz="1400" dirty="0">
              <a:solidFill>
                <a:srgbClr val="00682F"/>
              </a:solidFill>
              <a:hlinkClick r:id="rId2">
                <a:extLst>
                  <a:ext uri="{A12FA001-AC4F-418D-AE19-62706E023703}">
                    <ahyp:hlinkClr xmlns:ahyp="http://schemas.microsoft.com/office/drawing/2018/hyperlinkcolor" val="tx"/>
                  </a:ext>
                </a:extLst>
              </a:hlinkClick>
            </a:endParaRPr>
          </a:p>
          <a:p>
            <a:r>
              <a:rPr lang="en-US" sz="1400" dirty="0">
                <a:solidFill>
                  <a:srgbClr val="00682F"/>
                </a:solidFill>
              </a:rPr>
              <a:t>Motivate Lab </a:t>
            </a:r>
          </a:p>
        </p:txBody>
      </p:sp>
      <p:sp>
        <p:nvSpPr>
          <p:cNvPr id="6" name="TextBox 5">
            <a:extLst>
              <a:ext uri="{FF2B5EF4-FFF2-40B4-BE49-F238E27FC236}">
                <a16:creationId xmlns:a16="http://schemas.microsoft.com/office/drawing/2014/main" id="{B6132FC9-BA13-4070-9DFB-FB1C02A4194B}"/>
              </a:ext>
            </a:extLst>
          </p:cNvPr>
          <p:cNvSpPr txBox="1"/>
          <p:nvPr/>
        </p:nvSpPr>
        <p:spPr>
          <a:xfrm>
            <a:off x="1890823" y="1578729"/>
            <a:ext cx="8197703" cy="4893647"/>
          </a:xfrm>
          <a:prstGeom prst="rect">
            <a:avLst/>
          </a:prstGeom>
          <a:noFill/>
        </p:spPr>
        <p:txBody>
          <a:bodyPr wrap="square" rtlCol="0">
            <a:spAutoFit/>
          </a:bodyPr>
          <a:lstStyle/>
          <a:p>
            <a:r>
              <a:rPr lang="en-US" sz="3200" b="1" dirty="0">
                <a:solidFill>
                  <a:srgbClr val="0070C0"/>
                </a:solidFill>
              </a:rPr>
              <a:t>PRINCIPLES:</a:t>
            </a:r>
          </a:p>
          <a:p>
            <a:pPr marL="285750" indent="-285750">
              <a:buFont typeface="Arial" panose="020B0604020202020204" pitchFamily="34" charset="0"/>
              <a:buChar char="•"/>
            </a:pPr>
            <a:r>
              <a:rPr lang="en-US" sz="2400" dirty="0">
                <a:solidFill>
                  <a:srgbClr val="0070C0"/>
                </a:solidFill>
              </a:rPr>
              <a:t>Learning takes sustained effort, which leads to improvement</a:t>
            </a:r>
          </a:p>
          <a:p>
            <a:pPr marL="285750" indent="-285750">
              <a:buFont typeface="Arial" panose="020B0604020202020204" pitchFamily="34" charset="0"/>
              <a:buChar char="•"/>
            </a:pPr>
            <a:r>
              <a:rPr lang="en-US" sz="2400" dirty="0">
                <a:solidFill>
                  <a:srgbClr val="0070C0"/>
                </a:solidFill>
              </a:rPr>
              <a:t>We should try hard things</a:t>
            </a:r>
          </a:p>
          <a:p>
            <a:pPr marL="285750" indent="-285750">
              <a:buFont typeface="Arial" panose="020B0604020202020204" pitchFamily="34" charset="0"/>
              <a:buChar char="•"/>
            </a:pPr>
            <a:r>
              <a:rPr lang="en-US" sz="2400" dirty="0">
                <a:solidFill>
                  <a:srgbClr val="0070C0"/>
                </a:solidFill>
              </a:rPr>
              <a:t>We need to use effective learning strategies and switch strategies when needed </a:t>
            </a:r>
          </a:p>
          <a:p>
            <a:pPr marL="285750" indent="-285750">
              <a:buFont typeface="Arial" panose="020B0604020202020204" pitchFamily="34" charset="0"/>
              <a:buChar char="•"/>
            </a:pPr>
            <a:r>
              <a:rPr lang="en-US" sz="2400" dirty="0">
                <a:solidFill>
                  <a:srgbClr val="0070C0"/>
                </a:solidFill>
              </a:rPr>
              <a:t>We must seek help when needed</a:t>
            </a:r>
          </a:p>
          <a:p>
            <a:pPr marL="285750" indent="-285750">
              <a:buFont typeface="Arial" panose="020B0604020202020204" pitchFamily="34" charset="0"/>
              <a:buChar char="•"/>
            </a:pPr>
            <a:endParaRPr lang="en-US" sz="3200" dirty="0">
              <a:solidFill>
                <a:srgbClr val="0070C0"/>
              </a:solidFill>
            </a:endParaRPr>
          </a:p>
          <a:p>
            <a:r>
              <a:rPr lang="en-US" sz="3200" b="1" dirty="0">
                <a:solidFill>
                  <a:srgbClr val="0070C0"/>
                </a:solidFill>
              </a:rPr>
              <a:t>IMPLICATIONS:</a:t>
            </a:r>
          </a:p>
          <a:p>
            <a:pPr marL="457200" indent="-457200">
              <a:buFont typeface="Arial" panose="020B0604020202020204" pitchFamily="34" charset="0"/>
              <a:buChar char="•"/>
            </a:pPr>
            <a:r>
              <a:rPr lang="en-US" sz="2400" dirty="0">
                <a:solidFill>
                  <a:srgbClr val="0070C0"/>
                </a:solidFill>
              </a:rPr>
              <a:t>Preparation is key</a:t>
            </a:r>
          </a:p>
          <a:p>
            <a:pPr marL="457200" indent="-457200">
              <a:buFont typeface="Arial" panose="020B0604020202020204" pitchFamily="34" charset="0"/>
              <a:buChar char="•"/>
            </a:pPr>
            <a:r>
              <a:rPr lang="en-US" sz="2400" dirty="0">
                <a:solidFill>
                  <a:srgbClr val="0070C0"/>
                </a:solidFill>
              </a:rPr>
              <a:t>I will offer critical, encouraging feedback</a:t>
            </a:r>
          </a:p>
          <a:p>
            <a:pPr marL="457200" indent="-457200">
              <a:buFont typeface="Arial" panose="020B0604020202020204" pitchFamily="34" charset="0"/>
              <a:buChar char="•"/>
            </a:pPr>
            <a:r>
              <a:rPr lang="en-US" sz="2400" dirty="0">
                <a:solidFill>
                  <a:srgbClr val="0070C0"/>
                </a:solidFill>
              </a:rPr>
              <a:t>We will work together!</a:t>
            </a:r>
            <a:endParaRPr lang="en-US" sz="2000" dirty="0">
              <a:solidFill>
                <a:srgbClr val="0070C0"/>
              </a:solidFill>
            </a:endParaRPr>
          </a:p>
        </p:txBody>
      </p:sp>
    </p:spTree>
    <p:extLst>
      <p:ext uri="{BB962C8B-B14F-4D97-AF65-F5344CB8AC3E}">
        <p14:creationId xmlns:p14="http://schemas.microsoft.com/office/powerpoint/2010/main" val="287072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6C17-790F-4D6D-84F0-2B7E40117C61}"/>
              </a:ext>
            </a:extLst>
          </p:cNvPr>
          <p:cNvSpPr>
            <a:spLocks noGrp="1"/>
          </p:cNvSpPr>
          <p:nvPr>
            <p:ph type="title"/>
          </p:nvPr>
        </p:nvSpPr>
        <p:spPr/>
        <p:txBody>
          <a:bodyPr/>
          <a:lstStyle/>
          <a:p>
            <a:r>
              <a:rPr lang="en-US" dirty="0"/>
              <a:t>PARTICIPATION</a:t>
            </a:r>
          </a:p>
        </p:txBody>
      </p:sp>
      <p:sp>
        <p:nvSpPr>
          <p:cNvPr id="3" name="Content Placeholder 2">
            <a:extLst>
              <a:ext uri="{FF2B5EF4-FFF2-40B4-BE49-F238E27FC236}">
                <a16:creationId xmlns:a16="http://schemas.microsoft.com/office/drawing/2014/main" id="{5DE6B19C-C64F-4624-A7BD-74CC2A18DC6E}"/>
              </a:ext>
            </a:extLst>
          </p:cNvPr>
          <p:cNvSpPr>
            <a:spLocks noGrp="1"/>
          </p:cNvSpPr>
          <p:nvPr>
            <p:ph idx="1"/>
          </p:nvPr>
        </p:nvSpPr>
        <p:spPr/>
        <p:txBody>
          <a:bodyPr>
            <a:normAutofit fontScale="85000" lnSpcReduction="10000"/>
          </a:bodyPr>
          <a:lstStyle/>
          <a:p>
            <a:pPr marL="0" indent="0">
              <a:buNone/>
            </a:pPr>
            <a:r>
              <a:rPr lang="en-US" dirty="0">
                <a:solidFill>
                  <a:srgbClr val="0070C0"/>
                </a:solidFill>
              </a:rPr>
              <a:t>The composition and rhetoric scholar Genevieve </a:t>
            </a:r>
            <a:r>
              <a:rPr lang="en-US" dirty="0" err="1">
                <a:solidFill>
                  <a:srgbClr val="0070C0"/>
                </a:solidFill>
              </a:rPr>
              <a:t>Critel</a:t>
            </a:r>
            <a:r>
              <a:rPr lang="en-US" dirty="0">
                <a:solidFill>
                  <a:srgbClr val="0070C0"/>
                </a:solidFill>
              </a:rPr>
              <a:t> has written of an unwritten script shaped by instructor expectation and the "price of their strategic performances of self to peer" (173) as aspects of in-class participation. Based on her research about silent students, composition instructor Mary Reda (2009) concludes that “we also need to be open to the possibility that the decision to be silent is a legitimate, reasoned one,” and she emphasizes listening, writing, and contemplative activity in class -- along with speaking.</a:t>
            </a:r>
          </a:p>
          <a:p>
            <a:pPr marL="0" indent="0">
              <a:buNone/>
            </a:pPr>
            <a:endParaRPr lang="en-US" dirty="0">
              <a:solidFill>
                <a:srgbClr val="0070C0"/>
              </a:solidFill>
            </a:endParaRPr>
          </a:p>
          <a:p>
            <a:pPr marL="0" indent="0">
              <a:buNone/>
            </a:pPr>
            <a:r>
              <a:rPr lang="en-US" dirty="0">
                <a:solidFill>
                  <a:srgbClr val="0070C0"/>
                </a:solidFill>
              </a:rPr>
              <a:t>Please write for 5 minutes about your feelings about participation: do you tend to speak in class? Can participation be silent? How do you feel about discussion-based courses? What does active listening look like and feel like? How has the pandemic shaped your experience of and willingness to participate?</a:t>
            </a:r>
          </a:p>
          <a:p>
            <a:pPr marL="0" indent="0">
              <a:buNone/>
            </a:pPr>
            <a:endParaRPr lang="en-US" dirty="0">
              <a:solidFill>
                <a:srgbClr val="0070C0"/>
              </a:solidFill>
            </a:endParaRPr>
          </a:p>
          <a:p>
            <a:pPr marL="0" indent="0">
              <a:buNone/>
            </a:pPr>
            <a:r>
              <a:rPr lang="en-US" dirty="0">
                <a:solidFill>
                  <a:srgbClr val="0070C0"/>
                </a:solidFill>
              </a:rPr>
              <a:t>I've designated 5 points for participation each class session: how do you think they should be allocated? (how much for attendance? for speaking? for the quality of contributions? annotations? notetaking? what else?) Would you like to develop a rubric for your own participation? TO BE CONTINUED….</a:t>
            </a:r>
          </a:p>
        </p:txBody>
      </p:sp>
      <p:sp>
        <p:nvSpPr>
          <p:cNvPr id="6" name="TextBox 5">
            <a:extLst>
              <a:ext uri="{FF2B5EF4-FFF2-40B4-BE49-F238E27FC236}">
                <a16:creationId xmlns:a16="http://schemas.microsoft.com/office/drawing/2014/main" id="{4D994036-2DDD-4BC4-90D9-5FB1D2E5B652}"/>
              </a:ext>
            </a:extLst>
          </p:cNvPr>
          <p:cNvSpPr txBox="1"/>
          <p:nvPr/>
        </p:nvSpPr>
        <p:spPr>
          <a:xfrm>
            <a:off x="7055588" y="5582846"/>
            <a:ext cx="4298212" cy="1169551"/>
          </a:xfrm>
          <a:prstGeom prst="rect">
            <a:avLst/>
          </a:prstGeom>
          <a:noFill/>
        </p:spPr>
        <p:txBody>
          <a:bodyPr wrap="square">
            <a:spAutoFit/>
          </a:bodyPr>
          <a:lstStyle/>
          <a:p>
            <a:r>
              <a:rPr lang="en-US" sz="1400" dirty="0">
                <a:solidFill>
                  <a:srgbClr val="00682F"/>
                </a:solidFill>
                <a:hlinkClick r:id="rId2">
                  <a:extLst>
                    <a:ext uri="{A12FA001-AC4F-418D-AE19-62706E023703}">
                      <ahyp:hlinkClr xmlns:ahyp="http://schemas.microsoft.com/office/drawing/2018/hyperlinkcolor" val="tx"/>
                    </a:ext>
                  </a:extLst>
                </a:hlinkClick>
              </a:rPr>
              <a:t>SOURCES: </a:t>
            </a:r>
            <a:r>
              <a:rPr lang="en-US" sz="1400" dirty="0">
                <a:solidFill>
                  <a:srgbClr val="00682F"/>
                </a:solidFill>
                <a:hlinkClick r:id="rId3">
                  <a:extLst>
                    <a:ext uri="{A12FA001-AC4F-418D-AE19-62706E023703}">
                      <ahyp:hlinkClr xmlns:ahyp="http://schemas.microsoft.com/office/drawing/2018/hyperlinkcolor" val="tx"/>
                    </a:ext>
                  </a:extLst>
                </a:hlinkClick>
              </a:rPr>
              <a:t>https://ccdigitalpress.org/book/rhetoric-of-participation/introduction.html</a:t>
            </a:r>
            <a:endParaRPr lang="en-US" sz="1400" dirty="0">
              <a:solidFill>
                <a:srgbClr val="00682F"/>
              </a:solidFill>
            </a:endParaRPr>
          </a:p>
          <a:p>
            <a:r>
              <a:rPr lang="en-US" sz="1400" dirty="0">
                <a:solidFill>
                  <a:srgbClr val="00682F"/>
                </a:solidFill>
              </a:rPr>
              <a:t>Reda, Mary M. </a:t>
            </a:r>
            <a:r>
              <a:rPr lang="en-US" sz="1400" i="1" dirty="0">
                <a:solidFill>
                  <a:srgbClr val="00682F"/>
                </a:solidFill>
              </a:rPr>
              <a:t>Between speaking and silence : a study of quiet students.</a:t>
            </a:r>
            <a:r>
              <a:rPr lang="en-US" sz="1400" dirty="0">
                <a:solidFill>
                  <a:srgbClr val="00682F"/>
                </a:solidFill>
              </a:rPr>
              <a:t> State University of New York Press, 2009.</a:t>
            </a:r>
          </a:p>
        </p:txBody>
      </p:sp>
    </p:spTree>
    <p:extLst>
      <p:ext uri="{BB962C8B-B14F-4D97-AF65-F5344CB8AC3E}">
        <p14:creationId xmlns:p14="http://schemas.microsoft.com/office/powerpoint/2010/main" val="231268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F42D-2D76-4E06-8BAA-904473729295}"/>
              </a:ext>
            </a:extLst>
          </p:cNvPr>
          <p:cNvSpPr>
            <a:spLocks noGrp="1"/>
          </p:cNvSpPr>
          <p:nvPr>
            <p:ph type="title"/>
          </p:nvPr>
        </p:nvSpPr>
        <p:spPr/>
        <p:txBody>
          <a:bodyPr/>
          <a:lstStyle/>
          <a:p>
            <a:r>
              <a:rPr lang="en-US" dirty="0">
                <a:solidFill>
                  <a:srgbClr val="0070C0"/>
                </a:solidFill>
              </a:rPr>
              <a:t>FIRST ASSIGNMENT</a:t>
            </a:r>
          </a:p>
        </p:txBody>
      </p:sp>
      <p:sp>
        <p:nvSpPr>
          <p:cNvPr id="3" name="Content Placeholder 2">
            <a:extLst>
              <a:ext uri="{FF2B5EF4-FFF2-40B4-BE49-F238E27FC236}">
                <a16:creationId xmlns:a16="http://schemas.microsoft.com/office/drawing/2014/main" id="{412AD02F-8671-4F2B-B684-F9F88DF234DC}"/>
              </a:ext>
            </a:extLst>
          </p:cNvPr>
          <p:cNvSpPr>
            <a:spLocks noGrp="1"/>
          </p:cNvSpPr>
          <p:nvPr>
            <p:ph idx="1"/>
          </p:nvPr>
        </p:nvSpPr>
        <p:spPr>
          <a:xfrm>
            <a:off x="913795" y="2258925"/>
            <a:ext cx="10353762" cy="4058751"/>
          </a:xfrm>
        </p:spPr>
        <p:txBody>
          <a:bodyPr>
            <a:normAutofit/>
          </a:bodyPr>
          <a:lstStyle/>
          <a:p>
            <a:pPr>
              <a:lnSpc>
                <a:spcPct val="200000"/>
              </a:lnSpc>
            </a:pPr>
            <a:r>
              <a:rPr lang="en-US" sz="2800" i="1" dirty="0">
                <a:solidFill>
                  <a:srgbClr val="0070C0"/>
                </a:solidFill>
                <a:effectLst/>
              </a:rPr>
              <a:t>The Hound of the Baskervilles</a:t>
            </a:r>
            <a:r>
              <a:rPr lang="en-US" sz="2800" dirty="0">
                <a:solidFill>
                  <a:srgbClr val="0070C0"/>
                </a:solidFill>
                <a:effectLst/>
              </a:rPr>
              <a:t>, pp. 1-60 in Dover; chapters 1-8</a:t>
            </a:r>
            <a:endParaRPr lang="en-US" sz="2800" i="1" dirty="0">
              <a:solidFill>
                <a:srgbClr val="0070C0"/>
              </a:solidFill>
              <a:effectLst/>
            </a:endParaRPr>
          </a:p>
          <a:p>
            <a:endParaRPr lang="en-US" sz="2800" dirty="0">
              <a:solidFill>
                <a:srgbClr val="0070C0"/>
              </a:solidFill>
            </a:endParaRPr>
          </a:p>
          <a:p>
            <a:r>
              <a:rPr lang="en-US" sz="2800" dirty="0">
                <a:solidFill>
                  <a:srgbClr val="0070C0"/>
                </a:solidFill>
              </a:rPr>
              <a:t>Participation rubric</a:t>
            </a:r>
          </a:p>
          <a:p>
            <a:endParaRPr lang="en-US" sz="2800" dirty="0">
              <a:solidFill>
                <a:srgbClr val="0070C0"/>
              </a:solidFill>
            </a:endParaRPr>
          </a:p>
          <a:p>
            <a:r>
              <a:rPr lang="en-US" sz="2800" dirty="0">
                <a:solidFill>
                  <a:srgbClr val="0070C0"/>
                </a:solidFill>
              </a:rPr>
              <a:t>LMK if your preferred email is not your </a:t>
            </a:r>
            <a:r>
              <a:rPr lang="en-US" sz="2800" dirty="0" err="1">
                <a:solidFill>
                  <a:srgbClr val="0070C0"/>
                </a:solidFill>
              </a:rPr>
              <a:t>baruchmail</a:t>
            </a:r>
            <a:endParaRPr lang="en-US" sz="2800" dirty="0">
              <a:solidFill>
                <a:srgbClr val="0070C0"/>
              </a:solidFill>
            </a:endParaRPr>
          </a:p>
        </p:txBody>
      </p:sp>
    </p:spTree>
    <p:extLst>
      <p:ext uri="{BB962C8B-B14F-4D97-AF65-F5344CB8AC3E}">
        <p14:creationId xmlns:p14="http://schemas.microsoft.com/office/powerpoint/2010/main" val="254068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F6A3-C651-4653-AE7E-4D3F9429BECA}"/>
              </a:ext>
            </a:extLst>
          </p:cNvPr>
          <p:cNvSpPr>
            <a:spLocks noGrp="1"/>
          </p:cNvSpPr>
          <p:nvPr>
            <p:ph type="ctrTitle"/>
          </p:nvPr>
        </p:nvSpPr>
        <p:spPr>
          <a:xfrm>
            <a:off x="838200" y="1254952"/>
            <a:ext cx="4324642" cy="2939655"/>
          </a:xfrm>
        </p:spPr>
        <p:txBody>
          <a:bodyPr anchor="ctr">
            <a:normAutofit/>
          </a:bodyPr>
          <a:lstStyle/>
          <a:p>
            <a:r>
              <a:rPr lang="en-US" sz="3600" dirty="0">
                <a:solidFill>
                  <a:srgbClr val="0070C0"/>
                </a:solidFill>
              </a:rPr>
              <a:t>THAT’S IT!</a:t>
            </a:r>
          </a:p>
        </p:txBody>
      </p:sp>
      <p:sp>
        <p:nvSpPr>
          <p:cNvPr id="3" name="Subtitle 2">
            <a:extLst>
              <a:ext uri="{FF2B5EF4-FFF2-40B4-BE49-F238E27FC236}">
                <a16:creationId xmlns:a16="http://schemas.microsoft.com/office/drawing/2014/main" id="{0C91F0A2-B9BB-43CE-8332-A763153245E8}"/>
              </a:ext>
            </a:extLst>
          </p:cNvPr>
          <p:cNvSpPr>
            <a:spLocks noGrp="1"/>
          </p:cNvSpPr>
          <p:nvPr>
            <p:ph type="subTitle" idx="1"/>
          </p:nvPr>
        </p:nvSpPr>
        <p:spPr>
          <a:xfrm>
            <a:off x="838200" y="3753293"/>
            <a:ext cx="4324642" cy="1732782"/>
          </a:xfrm>
        </p:spPr>
        <p:txBody>
          <a:bodyPr>
            <a:normAutofit lnSpcReduction="10000"/>
          </a:bodyPr>
          <a:lstStyle/>
          <a:p>
            <a:r>
              <a:rPr lang="en-US" dirty="0">
                <a:solidFill>
                  <a:srgbClr val="0070C0"/>
                </a:solidFill>
              </a:rPr>
              <a:t>LOOKING FORWARD </a:t>
            </a:r>
          </a:p>
          <a:p>
            <a:r>
              <a:rPr lang="en-US" dirty="0">
                <a:solidFill>
                  <a:srgbClr val="0070C0"/>
                </a:solidFill>
              </a:rPr>
              <a:t>TO</a:t>
            </a:r>
          </a:p>
          <a:p>
            <a:r>
              <a:rPr lang="en-US" dirty="0">
                <a:solidFill>
                  <a:srgbClr val="0070C0"/>
                </a:solidFill>
              </a:rPr>
              <a:t>OUR SEMESTER</a:t>
            </a:r>
          </a:p>
          <a:p>
            <a:r>
              <a:rPr lang="en-US" dirty="0">
                <a:solidFill>
                  <a:srgbClr val="0070C0"/>
                </a:solidFill>
              </a:rPr>
              <a:t>TOGETHER</a:t>
            </a:r>
          </a:p>
          <a:p>
            <a:endParaRPr lang="en-US" dirty="0"/>
          </a:p>
        </p:txBody>
      </p:sp>
      <p:pic>
        <p:nvPicPr>
          <p:cNvPr id="7" name="Picture 6">
            <a:extLst>
              <a:ext uri="{FF2B5EF4-FFF2-40B4-BE49-F238E27FC236}">
                <a16:creationId xmlns:a16="http://schemas.microsoft.com/office/drawing/2014/main" id="{0253CB4F-737D-4949-B469-2826FAC68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337436" y="1358620"/>
            <a:ext cx="6373091" cy="4779818"/>
          </a:xfrm>
          <a:prstGeom prst="rect">
            <a:avLst/>
          </a:prstGeom>
        </p:spPr>
      </p:pic>
    </p:spTree>
    <p:extLst>
      <p:ext uri="{BB962C8B-B14F-4D97-AF65-F5344CB8AC3E}">
        <p14:creationId xmlns:p14="http://schemas.microsoft.com/office/powerpoint/2010/main" val="70072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docProps/app.xml><?xml version="1.0" encoding="utf-8"?>
<Properties xmlns="http://schemas.openxmlformats.org/officeDocument/2006/extended-properties" xmlns:vt="http://schemas.openxmlformats.org/officeDocument/2006/docPropsVTypes">
  <Template>TM04033929[[fn=Slate]]</Template>
  <TotalTime>311</TotalTime>
  <Words>636</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Black</vt:lpstr>
      <vt:lpstr>Calisto MT</vt:lpstr>
      <vt:lpstr>Lucida Sans</vt:lpstr>
      <vt:lpstr>OpenSans-Bold</vt:lpstr>
      <vt:lpstr>Trebuchet MS</vt:lpstr>
      <vt:lpstr>Wingdings 2</vt:lpstr>
      <vt:lpstr>Slate</vt:lpstr>
      <vt:lpstr>  day one</vt:lpstr>
      <vt:lpstr>CLASS GOALS</vt:lpstr>
      <vt:lpstr>CLASS INTRODUCTIONS</vt:lpstr>
      <vt:lpstr>GROWTH MINDSET</vt:lpstr>
      <vt:lpstr>Growth Mindset Behaviors &amp; Beliefs</vt:lpstr>
      <vt:lpstr>GROWTH MINDSET</vt:lpstr>
      <vt:lpstr>PARTICIPATION</vt:lpstr>
      <vt:lpstr>FIRST ASSIGNMENT</vt:lpstr>
      <vt:lpstr>THAT’S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LIMERICKS</dc:title>
  <dc:creator>O’Sullivan acct</dc:creator>
  <cp:lastModifiedBy>Mary McGlynn</cp:lastModifiedBy>
  <cp:revision>27</cp:revision>
  <dcterms:created xsi:type="dcterms:W3CDTF">2020-08-26T14:21:12Z</dcterms:created>
  <dcterms:modified xsi:type="dcterms:W3CDTF">2023-01-25T17:36:56Z</dcterms:modified>
</cp:coreProperties>
</file>