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7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5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8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7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8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1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0FD49-5343-40D8-8FBC-17011CDAF363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FC55-DDAA-40C7-916B-24EC08AD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Abolitionism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Abolitionism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Great Awakening (c1731-1755)</a:t>
            </a:r>
          </a:p>
          <a:p>
            <a:r>
              <a:rPr lang="en-US" dirty="0" smtClean="0"/>
              <a:t>1794 French Revolution abolishes slavery</a:t>
            </a:r>
          </a:p>
          <a:p>
            <a:r>
              <a:rPr lang="en-US" dirty="0" smtClean="0"/>
              <a:t>Second Great Awakening (c1790-1840)</a:t>
            </a:r>
          </a:p>
          <a:p>
            <a:r>
              <a:rPr lang="en-US" dirty="0" smtClean="0"/>
              <a:t>Napoleon reinstates slavery in colonies</a:t>
            </a:r>
          </a:p>
          <a:p>
            <a:r>
              <a:rPr lang="en-US" dirty="0" smtClean="0"/>
              <a:t>1804 Haitian Revolution</a:t>
            </a:r>
          </a:p>
          <a:p>
            <a:r>
              <a:rPr lang="en-US" dirty="0" smtClean="0"/>
              <a:t>1807 Britain bans Importation of Slaves</a:t>
            </a:r>
          </a:p>
          <a:p>
            <a:r>
              <a:rPr lang="en-US" dirty="0" smtClean="0"/>
              <a:t>Postwar abolitions and individual manumission in the North and border states</a:t>
            </a:r>
          </a:p>
          <a:p>
            <a:r>
              <a:rPr lang="en-US" dirty="0" smtClean="0"/>
              <a:t>1833 Slavery Abolition Act (British)</a:t>
            </a:r>
          </a:p>
          <a:p>
            <a:r>
              <a:rPr lang="en-US" dirty="0" smtClean="0"/>
              <a:t>“Third Great Awakening” (c1850-1900)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9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Abolitionism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from an anti-slavery position</a:t>
            </a:r>
          </a:p>
          <a:p>
            <a:r>
              <a:rPr lang="en-US" dirty="0" smtClean="0"/>
              <a:t>“one who before the Civil War had agitated for the immediate unconditional, and total abolition of slavery in the United States” (James M. McPherson)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7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Abolitionism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William Lloyd Garrison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Liberator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 smtClean="0"/>
              <a:t>John Greenleaf Whittier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National Era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 smtClean="0"/>
              <a:t>Harriet Beecher Stowe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Uncle Tom’s Cabin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 smtClean="0"/>
              <a:t>Eliza </a:t>
            </a:r>
            <a:r>
              <a:rPr lang="en-US" dirty="0" err="1" smtClean="0"/>
              <a:t>Follen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Child’s Friend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 Also contributor in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Slave’s Friend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 smtClean="0"/>
              <a:t>Frederick Douglass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North Star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 smtClean="0"/>
              <a:t>Henry Langston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(first to attend  Oberlin College)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John Mercer Langston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(dean of Howard University Law School)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45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Abolitionism</vt:lpstr>
      <vt:lpstr>Abolitionism</vt:lpstr>
      <vt:lpstr>Abolitionism</vt:lpstr>
      <vt:lpstr>Abolitionism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2014-09-29T12:36:16Z</dcterms:created>
  <dcterms:modified xsi:type="dcterms:W3CDTF">2014-10-06T13:00:31Z</dcterms:modified>
</cp:coreProperties>
</file>