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8" r:id="rId5"/>
    <p:sldId id="260" r:id="rId6"/>
    <p:sldId id="261" r:id="rId7"/>
    <p:sldId id="262" r:id="rId8"/>
    <p:sldId id="264" r:id="rId9"/>
    <p:sldId id="258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microsoft.com/office/2011/relationships/webextension" Target="../webextensions/webextension1.xml"/><Relationship Id="rId3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987" y="387960"/>
            <a:ext cx="8637073" cy="2541431"/>
          </a:xfrm>
        </p:spPr>
        <p:txBody>
          <a:bodyPr/>
          <a:lstStyle/>
          <a:p>
            <a:pPr algn="ctr"/>
            <a:r>
              <a:rPr lang="en-US" dirty="0" smtClean="0"/>
              <a:t>George Gershwin (1898-1937)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988" y="3429000"/>
            <a:ext cx="8637072" cy="977621"/>
          </a:xfrm>
        </p:spPr>
        <p:txBody>
          <a:bodyPr/>
          <a:lstStyle/>
          <a:p>
            <a:pPr algn="r"/>
            <a:r>
              <a:rPr lang="en-US" dirty="0" smtClean="0"/>
              <a:t>Will Zeng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alphaModFix amt="4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47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1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Gershwin: Pioneer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Jazz was not popular among the social elites</a:t>
            </a:r>
          </a:p>
          <a:p>
            <a:r>
              <a:rPr lang="en-US" dirty="0" smtClean="0"/>
              <a:t>It ignored all the rules of classical music.</a:t>
            </a:r>
          </a:p>
          <a:p>
            <a:r>
              <a:rPr lang="en-US" dirty="0" smtClean="0"/>
              <a:t>Yet Gershwin’s Rhapsody in Blue put Jazz in the mainstream.</a:t>
            </a:r>
          </a:p>
          <a:p>
            <a:r>
              <a:rPr lang="en-US" dirty="0" smtClean="0"/>
              <a:t>Helped s</a:t>
            </a:r>
            <a:r>
              <a:rPr lang="en-US" dirty="0" smtClean="0"/>
              <a:t>et the wheels in motion for jazz and by extension African American culture, to be accepted by the 1960’s.</a:t>
            </a:r>
          </a:p>
          <a:p>
            <a:r>
              <a:rPr lang="en-US" dirty="0" smtClean="0"/>
              <a:t>Gershwin was lightyears ahead of his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4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he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couldn’t find any articles that talked about why he did this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But based on my research, I have a theory:</a:t>
            </a:r>
          </a:p>
          <a:p>
            <a:pPr lvl="1"/>
            <a:r>
              <a:rPr lang="en-US" dirty="0" smtClean="0"/>
              <a:t>Gershwin’s career as a song </a:t>
            </a:r>
            <a:r>
              <a:rPr lang="en-US" dirty="0" err="1" smtClean="0"/>
              <a:t>plugger</a:t>
            </a:r>
            <a:r>
              <a:rPr lang="en-US" dirty="0" smtClean="0"/>
              <a:t> introduced him to diverse genres of music.</a:t>
            </a:r>
          </a:p>
          <a:p>
            <a:pPr lvl="1"/>
            <a:r>
              <a:rPr lang="en-US" dirty="0" smtClean="0"/>
              <a:t>He saw the beauty of jazz and what it represented</a:t>
            </a:r>
          </a:p>
          <a:p>
            <a:pPr lvl="1"/>
            <a:r>
              <a:rPr lang="en-US" dirty="0" smtClean="0"/>
              <a:t>But also had a foot in classical music and understood what that represented.</a:t>
            </a:r>
          </a:p>
          <a:p>
            <a:pPr lvl="1"/>
            <a:r>
              <a:rPr lang="en-US" dirty="0" smtClean="0"/>
              <a:t>He realized that though the two genres have their differences, they also have their similarities and fit together like the pieces of a puzzle to create a beautiful work of art.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612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Gershwin’s focus in rhapsody in blue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Gershwin focuses on New York in its entirety in his music. </a:t>
            </a:r>
          </a:p>
          <a:p>
            <a:r>
              <a:rPr lang="en-US" dirty="0" smtClean="0"/>
              <a:t>How did he do that?</a:t>
            </a:r>
          </a:p>
          <a:p>
            <a:pPr lvl="1"/>
            <a:r>
              <a:rPr lang="en-US" dirty="0" smtClean="0"/>
              <a:t>By accepting and fusing different styles of music to imitate what New York has done for centuries.</a:t>
            </a:r>
          </a:p>
          <a:p>
            <a:r>
              <a:rPr lang="en-US" dirty="0" smtClean="0"/>
              <a:t>Gershwin dined with the wealthy and socialites of New York, but also embraced the trodden upon African </a:t>
            </a:r>
            <a:r>
              <a:rPr lang="en-US" dirty="0"/>
              <a:t>A</a:t>
            </a:r>
            <a:r>
              <a:rPr lang="en-US" dirty="0" smtClean="0"/>
              <a:t>mericans with his music.</a:t>
            </a:r>
          </a:p>
          <a:p>
            <a:r>
              <a:rPr lang="en-US" dirty="0" smtClean="0"/>
              <a:t>He understood that New York was a cosmopolitan city and she accepts everyone.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75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preeminent composers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Known for his popular musical and theatrical compositions.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as Jacob </a:t>
            </a:r>
            <a:r>
              <a:rPr lang="en-US" dirty="0" err="1" smtClean="0"/>
              <a:t>Gershowitz</a:t>
            </a:r>
            <a:r>
              <a:rPr lang="en-US" dirty="0" smtClean="0"/>
              <a:t> on September 26</a:t>
            </a:r>
            <a:r>
              <a:rPr lang="en-US" baseline="30000" dirty="0" smtClean="0"/>
              <a:t>th</a:t>
            </a:r>
            <a:r>
              <a:rPr lang="en-US" dirty="0" smtClean="0"/>
              <a:t> 1898 in Brooklyn, NY.</a:t>
            </a:r>
          </a:p>
          <a:p>
            <a:r>
              <a:rPr lang="en-US" dirty="0" smtClean="0"/>
              <a:t>Parents were Russian-Jewish</a:t>
            </a:r>
          </a:p>
          <a:p>
            <a:r>
              <a:rPr lang="en-US" dirty="0" smtClean="0"/>
              <a:t>Second of four siblings</a:t>
            </a:r>
          </a:p>
          <a:p>
            <a:r>
              <a:rPr lang="en-US" dirty="0" smtClean="0"/>
              <a:t>Gershwin was given a piano at age 11 and was a natural prodigy.</a:t>
            </a:r>
          </a:p>
          <a:p>
            <a:r>
              <a:rPr lang="en-US" dirty="0" smtClean="0"/>
              <a:t>Dropped out of school when he was 15.</a:t>
            </a:r>
          </a:p>
        </p:txBody>
      </p:sp>
    </p:spTree>
    <p:extLst>
      <p:ext uri="{BB962C8B-B14F-4D97-AF65-F5344CB8AC3E}">
        <p14:creationId xmlns:p14="http://schemas.microsoft.com/office/powerpoint/2010/main" val="2185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 and life of Gershwin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career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as a song </a:t>
            </a:r>
            <a:r>
              <a:rPr lang="en-US" dirty="0" err="1" smtClean="0"/>
              <a:t>plugger</a:t>
            </a:r>
            <a:endParaRPr lang="en-US" dirty="0" smtClean="0"/>
          </a:p>
          <a:p>
            <a:r>
              <a:rPr lang="en-US" dirty="0" smtClean="0"/>
              <a:t>A song </a:t>
            </a:r>
            <a:r>
              <a:rPr lang="en-US" dirty="0" err="1" smtClean="0"/>
              <a:t>plugger</a:t>
            </a:r>
            <a:r>
              <a:rPr lang="en-US" dirty="0" smtClean="0"/>
              <a:t> was someone that sat with a piano in a department store and advertised tunes for hours at a time with few breaks. It was demanding and high-stress work.</a:t>
            </a:r>
          </a:p>
          <a:p>
            <a:r>
              <a:rPr lang="en-US" dirty="0" smtClean="0"/>
              <a:t>This was before recorded music became widely available.</a:t>
            </a:r>
          </a:p>
          <a:p>
            <a:r>
              <a:rPr lang="en-US" dirty="0" smtClean="0"/>
              <a:t>Gershwin did this for three years and at the end of this, he was very experienced and dexterous with the piano.</a:t>
            </a:r>
          </a:p>
        </p:txBody>
      </p:sp>
    </p:spTree>
    <p:extLst>
      <p:ext uri="{BB962C8B-B14F-4D97-AF65-F5344CB8AC3E}">
        <p14:creationId xmlns:p14="http://schemas.microsoft.com/office/powerpoint/2010/main" val="48987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Gershwin began writing his own music.</a:t>
            </a:r>
          </a:p>
          <a:p>
            <a:r>
              <a:rPr lang="en-US" dirty="0" smtClean="0"/>
              <a:t>His first song was called “When you want ‘</a:t>
            </a:r>
            <a:r>
              <a:rPr lang="en-US" dirty="0" err="1" smtClean="0"/>
              <a:t>em</a:t>
            </a:r>
            <a:r>
              <a:rPr lang="en-US" dirty="0" smtClean="0"/>
              <a:t>, you can’t get ‘</a:t>
            </a:r>
            <a:r>
              <a:rPr lang="en-US" dirty="0" err="1" smtClean="0"/>
              <a:t>em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Over the next four years from 1920 to 1924, he composed the scores for a number of Broadway musicals, 45 songs, and one 25-minute opera called “Blue Monday.”</a:t>
            </a:r>
          </a:p>
          <a:p>
            <a:r>
              <a:rPr lang="en-US" dirty="0" smtClean="0"/>
              <a:t>In 1923 Gershwin composed the jazz-inspired piece “Rhapsody in Blue.”</a:t>
            </a:r>
          </a:p>
          <a:p>
            <a:r>
              <a:rPr lang="en-US" dirty="0" smtClean="0"/>
              <a:t>Some critics were disgusted by Gershwin’s fusion of jazz and classical music. Jazz music was seen as a “Black” genre of music</a:t>
            </a:r>
          </a:p>
        </p:txBody>
      </p:sp>
    </p:spTree>
    <p:extLst>
      <p:ext uri="{BB962C8B-B14F-4D97-AF65-F5344CB8AC3E}">
        <p14:creationId xmlns:p14="http://schemas.microsoft.com/office/powerpoint/2010/main" val="14635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career and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early 1930’s Gershwin produced many operas including the acclaimed “Porgy and Bess”</a:t>
            </a:r>
          </a:p>
          <a:p>
            <a:r>
              <a:rPr lang="en-US" dirty="0" smtClean="0"/>
              <a:t>Gershwin died after a failed surgery to remove a brain tumor</a:t>
            </a:r>
          </a:p>
          <a:p>
            <a:r>
              <a:rPr lang="en-US" dirty="0" smtClean="0"/>
              <a:t>He was 38 years 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Gershwin: An analysis with a focus on rhapsody in blue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93774562"/>
                  </p:ext>
                </p:extLst>
              </p:nvPr>
            </p:nvGraphicFramePr>
            <p:xfrm>
              <a:off x="789238" y="204536"/>
              <a:ext cx="10508415" cy="5763125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Content Placeholder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9238" y="204536"/>
                <a:ext cx="10508415" cy="57631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4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webextension1.xml><?xml version="1.0" encoding="utf-8"?>
<we:webextension xmlns:we="http://schemas.microsoft.com/office/webextensions/webextension/2010/11" id="{BBBABA1A-39D5-4049-9EF2-7E4135F09511}">
  <we:reference id="wa104221182" version="1.2.0.2" store="en-US" storeType="OMEX"/>
  <we:alternateReferences>
    <we:reference id="WA104221182" version="1.2.0.2" store="WA104221182" storeType="OMEX"/>
  </we:alternateReferences>
  <we:properties>
    <we:property name="vid" value="&quot;https://www.youtube.com/watch?v=qWJ-kGuOA_Q&quot;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135</TotalTime>
  <Words>534</Words>
  <Application>Microsoft Macintosh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Gill Sans MT</vt:lpstr>
      <vt:lpstr>Arial</vt:lpstr>
      <vt:lpstr>Gallery</vt:lpstr>
      <vt:lpstr>George Gershwin (1898-1937)</vt:lpstr>
      <vt:lpstr>Who?</vt:lpstr>
      <vt:lpstr>Early life</vt:lpstr>
      <vt:lpstr>History and life of Gershwin </vt:lpstr>
      <vt:lpstr>Early career </vt:lpstr>
      <vt:lpstr>Career</vt:lpstr>
      <vt:lpstr>Late career and death</vt:lpstr>
      <vt:lpstr>Gershwin: An analysis with a focus on rhapsody in blue</vt:lpstr>
      <vt:lpstr>PowerPoint Presentation</vt:lpstr>
      <vt:lpstr>Gershwin: Pioneer</vt:lpstr>
      <vt:lpstr>Why would he do this</vt:lpstr>
      <vt:lpstr>Gershwin’s focus in rhapsody in blue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Gershwin (1898-1937)</dc:title>
  <dc:creator>WILLIAM.ZENG@baruchmail.cuny.edu</dc:creator>
  <cp:lastModifiedBy>WILLIAM.ZENG@baruchmail.cuny.edu</cp:lastModifiedBy>
  <cp:revision>12</cp:revision>
  <dcterms:created xsi:type="dcterms:W3CDTF">2016-10-08T21:15:32Z</dcterms:created>
  <dcterms:modified xsi:type="dcterms:W3CDTF">2016-10-16T03:25:10Z</dcterms:modified>
</cp:coreProperties>
</file>